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5"/>
  </p:notesMasterIdLst>
  <p:handoutMasterIdLst>
    <p:handoutMasterId r:id="rId16"/>
  </p:handoutMasterIdLst>
  <p:sldIdLst>
    <p:sldId id="258" r:id="rId5"/>
    <p:sldId id="336" r:id="rId6"/>
    <p:sldId id="337" r:id="rId7"/>
    <p:sldId id="338" r:id="rId8"/>
    <p:sldId id="339" r:id="rId9"/>
    <p:sldId id="340" r:id="rId10"/>
    <p:sldId id="341" r:id="rId11"/>
    <p:sldId id="342" r:id="rId12"/>
    <p:sldId id="343" r:id="rId13"/>
    <p:sldId id="344" r:id="rId14"/>
  </p:sldIdLst>
  <p:sldSz cx="12192000" cy="6858000"/>
  <p:notesSz cx="6858000" cy="9144000"/>
  <p:defaultTextStyle>
    <a:defPPr rtl="0">
      <a:defRPr lang="tr-t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tmoswareBootcamp" id="{2F9C778D-9A2E-43EB-9156-4863C1A7E4E0}">
          <p14:sldIdLst>
            <p14:sldId id="258"/>
          </p14:sldIdLst>
        </p14:section>
        <p14:section name="1. Hafta" id="{750D199E-BAB0-4B73-B19B-8727E9127F05}">
          <p14:sldIdLst>
            <p14:sldId id="336"/>
            <p14:sldId id="337"/>
            <p14:sldId id="338"/>
            <p14:sldId id="339"/>
            <p14:sldId id="340"/>
            <p14:sldId id="341"/>
            <p14:sldId id="342"/>
            <p14:sldId id="343"/>
            <p14:sldId id="34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notesViewPr>
    <p:cSldViewPr snapToGrid="0">
      <p:cViewPr varScale="1">
        <p:scale>
          <a:sx n="88" d="100"/>
          <a:sy n="88" d="100"/>
        </p:scale>
        <p:origin x="307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a:extLst>
              <a:ext uri="{FF2B5EF4-FFF2-40B4-BE49-F238E27FC236}">
                <a16:creationId xmlns:a16="http://schemas.microsoft.com/office/drawing/2014/main" id="{654ACDB4-642F-4F82-9C8D-2DC384BF8F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dirty="0"/>
          </a:p>
        </p:txBody>
      </p:sp>
      <p:sp>
        <p:nvSpPr>
          <p:cNvPr id="3" name="Tarih Yer Tutucusu 2">
            <a:extLst>
              <a:ext uri="{FF2B5EF4-FFF2-40B4-BE49-F238E27FC236}">
                <a16:creationId xmlns:a16="http://schemas.microsoft.com/office/drawing/2014/main" id="{9ABB06E6-7341-4F07-8285-8B35565B99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C8AB66E-576C-40F2-B0A8-09F049BEDBD4}" type="datetime1">
              <a:rPr lang="tr-TR" smtClean="0"/>
              <a:t>23.05.2022</a:t>
            </a:fld>
            <a:endParaRPr lang="tr-TR" dirty="0"/>
          </a:p>
        </p:txBody>
      </p:sp>
      <p:sp>
        <p:nvSpPr>
          <p:cNvPr id="4" name="Alt Bilgi Yer Tutucusu 3">
            <a:extLst>
              <a:ext uri="{FF2B5EF4-FFF2-40B4-BE49-F238E27FC236}">
                <a16:creationId xmlns:a16="http://schemas.microsoft.com/office/drawing/2014/main" id="{F2C88C94-6E7C-4506-82BE-23DAD04DCE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dirty="0"/>
          </a:p>
        </p:txBody>
      </p:sp>
      <p:sp>
        <p:nvSpPr>
          <p:cNvPr id="5" name="Slayt Numarası Yer Tutucusu 4">
            <a:extLst>
              <a:ext uri="{FF2B5EF4-FFF2-40B4-BE49-F238E27FC236}">
                <a16:creationId xmlns:a16="http://schemas.microsoft.com/office/drawing/2014/main" id="{45A5C082-911A-46EA-8DF6-A63F9F9E0A6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C3086C9-2826-46AE-BD8E-F12CB3F9C8B4}" type="slidenum">
              <a:rPr lang="tr-TR" smtClean="0"/>
              <a:t>‹#›</a:t>
            </a:fld>
            <a:endParaRPr lang="tr-TR" dirty="0"/>
          </a:p>
        </p:txBody>
      </p:sp>
    </p:spTree>
    <p:extLst>
      <p:ext uri="{BB962C8B-B14F-4D97-AF65-F5344CB8AC3E}">
        <p14:creationId xmlns:p14="http://schemas.microsoft.com/office/powerpoint/2010/main" val="1875910323"/>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noProof="0" dirty="0"/>
          </a:p>
        </p:txBody>
      </p:sp>
      <p:sp>
        <p:nvSpPr>
          <p:cNvPr id="3" name="Tarih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BAF2190-2018-46A5-9172-A07DA3060772}" type="datetime1">
              <a:rPr lang="tr-TR" noProof="0" smtClean="0"/>
              <a:t>23.05.2022</a:t>
            </a:fld>
            <a:endParaRPr lang="tr-TR" noProof="0" dirty="0"/>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tr-TR" noProof="0" dirty="0"/>
          </a:p>
        </p:txBody>
      </p:sp>
      <p:sp>
        <p:nvSpPr>
          <p:cNvPr id="5" name="Notlar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noProof="0" dirty="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FAD0BC5-116C-42CF-8B28-245F66D50665}" type="slidenum">
              <a:rPr lang="tr-TR" noProof="0" smtClean="0"/>
              <a:t>‹#›</a:t>
            </a:fld>
            <a:endParaRPr lang="tr-TR" noProof="0" dirty="0"/>
          </a:p>
        </p:txBody>
      </p:sp>
    </p:spTree>
    <p:extLst>
      <p:ext uri="{BB962C8B-B14F-4D97-AF65-F5344CB8AC3E}">
        <p14:creationId xmlns:p14="http://schemas.microsoft.com/office/powerpoint/2010/main" val="249981893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dirty="0"/>
          </a:p>
        </p:txBody>
      </p:sp>
      <p:sp>
        <p:nvSpPr>
          <p:cNvPr id="4" name="Slayt Numarası Yer Tutucusu 3"/>
          <p:cNvSpPr>
            <a:spLocks noGrp="1"/>
          </p:cNvSpPr>
          <p:nvPr>
            <p:ph type="sldNum" sz="quarter" idx="10"/>
          </p:nvPr>
        </p:nvSpPr>
        <p:spPr/>
        <p:txBody>
          <a:bodyPr rtlCol="0"/>
          <a:lstStyle/>
          <a:p>
            <a:pPr rtl="0"/>
            <a:fld id="{0FAD0BC5-116C-42CF-8B28-245F66D50665}" type="slidenum">
              <a:rPr lang="tr-TR" smtClean="0"/>
              <a:t>1</a:t>
            </a:fld>
            <a:endParaRPr lang="tr-TR" dirty="0"/>
          </a:p>
        </p:txBody>
      </p:sp>
    </p:spTree>
    <p:extLst>
      <p:ext uri="{BB962C8B-B14F-4D97-AF65-F5344CB8AC3E}">
        <p14:creationId xmlns:p14="http://schemas.microsoft.com/office/powerpoint/2010/main" val="42288827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pic>
        <p:nvPicPr>
          <p:cNvPr id="7" name="Resim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Resim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Dikdörtgen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Dikdörtgen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ctrTitle"/>
          </p:nvPr>
        </p:nvSpPr>
        <p:spPr>
          <a:xfrm>
            <a:off x="680322" y="2733709"/>
            <a:ext cx="8144134" cy="1373070"/>
          </a:xfrm>
        </p:spPr>
        <p:txBody>
          <a:bodyPr rtlCol="0" anchor="b">
            <a:noAutofit/>
          </a:bodyPr>
          <a:lstStyle>
            <a:lvl1pPr algn="r">
              <a:defRPr sz="5400"/>
            </a:lvl1pPr>
          </a:lstStyle>
          <a:p>
            <a:pPr rtl="0"/>
            <a:r>
              <a:rPr lang="tr-TR" noProof="0" smtClean="0"/>
              <a:t>Asıl başlık stili için tıklatın</a:t>
            </a:r>
            <a:endParaRPr lang="tr-TR" noProof="0" dirty="0"/>
          </a:p>
        </p:txBody>
      </p:sp>
      <p:sp>
        <p:nvSpPr>
          <p:cNvPr id="3" name="Alt Başlık 2"/>
          <p:cNvSpPr>
            <a:spLocks noGrp="1"/>
          </p:cNvSpPr>
          <p:nvPr>
            <p:ph type="subTitle" idx="1"/>
          </p:nvPr>
        </p:nvSpPr>
        <p:spPr>
          <a:xfrm>
            <a:off x="680322" y="4394039"/>
            <a:ext cx="8144134" cy="1117687"/>
          </a:xfrm>
        </p:spPr>
        <p:txBody>
          <a:bodyPr rtlCol="0">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tr-TR" noProof="0" smtClean="0"/>
              <a:t>Asıl alt başlık stilini düzenlemek için tıklayın</a:t>
            </a:r>
            <a:endParaRPr lang="tr-TR" noProof="0" dirty="0"/>
          </a:p>
        </p:txBody>
      </p:sp>
      <p:sp>
        <p:nvSpPr>
          <p:cNvPr id="4" name="Tarih Yer Tutucusu 3"/>
          <p:cNvSpPr>
            <a:spLocks noGrp="1"/>
          </p:cNvSpPr>
          <p:nvPr>
            <p:ph type="dt" sz="half" idx="10"/>
          </p:nvPr>
        </p:nvSpPr>
        <p:spPr/>
        <p:txBody>
          <a:bodyPr rtlCol="0"/>
          <a:lstStyle/>
          <a:p>
            <a:pPr rtl="0"/>
            <a:fld id="{C2CD51AB-E5F1-47FD-8EB1-F8CDF5B61EDC}" type="datetime1">
              <a:rPr lang="tr-TR" noProof="0" smtClean="0"/>
              <a:t>23.05.2022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a:xfrm>
            <a:off x="9255346" y="2750337"/>
            <a:ext cx="1171888" cy="1356442"/>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Resim Yazısı İçeren Panoramik Resim">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Dikdörtgen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2" y="4711616"/>
            <a:ext cx="9613859" cy="453051"/>
          </a:xfrm>
        </p:spPr>
        <p:txBody>
          <a:bodyPr rtlCol="0" anchor="b">
            <a:normAutofit/>
          </a:bodyPr>
          <a:lstStyle>
            <a:lvl1pPr>
              <a:defRPr sz="2400"/>
            </a:lvl1pPr>
          </a:lstStyle>
          <a:p>
            <a:pPr rtl="0"/>
            <a:r>
              <a:rPr lang="tr-TR" noProof="0" smtClean="0"/>
              <a:t>Asıl başlık stili için tıklatın</a:t>
            </a:r>
            <a:endParaRPr lang="tr-TR" noProof="0" dirty="0"/>
          </a:p>
        </p:txBody>
      </p:sp>
      <p:sp>
        <p:nvSpPr>
          <p:cNvPr id="3" name="Resim Yer Tutucusu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tr-TR" noProof="0" smtClean="0"/>
              <a:t>Resim eklemek için simgeyi tıklatın</a:t>
            </a:r>
            <a:endParaRPr lang="tr-TR" noProof="0" dirty="0"/>
          </a:p>
        </p:txBody>
      </p:sp>
      <p:sp>
        <p:nvSpPr>
          <p:cNvPr id="4" name="Metin Yer Tutucusu 3"/>
          <p:cNvSpPr>
            <a:spLocks noGrp="1"/>
          </p:cNvSpPr>
          <p:nvPr>
            <p:ph type="body" sz="half" idx="2"/>
          </p:nvPr>
        </p:nvSpPr>
        <p:spPr>
          <a:xfrm>
            <a:off x="680319" y="5169583"/>
            <a:ext cx="9613862" cy="622971"/>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3ECBC11F-63C3-4D60-BC13-37179C02A776}" type="datetime1">
              <a:rPr lang="tr-TR" noProof="0" smtClean="0"/>
              <a:t>23.05.2022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11309"/>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Dikdörtgen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2" y="609597"/>
            <a:ext cx="9613858" cy="3592750"/>
          </a:xfrm>
        </p:spPr>
        <p:txBody>
          <a:bodyPr rtlCol="0" anchor="ctr"/>
          <a:lstStyle>
            <a:lvl1pPr>
              <a:defRPr sz="3200"/>
            </a:lvl1pPr>
          </a:lstStyle>
          <a:p>
            <a:pPr rtl="0"/>
            <a:r>
              <a:rPr lang="tr-TR" noProof="0" smtClean="0"/>
              <a:t>Asıl başlık stili için tıklatın</a:t>
            </a:r>
            <a:endParaRPr lang="tr-TR" noProof="0" dirty="0"/>
          </a:p>
        </p:txBody>
      </p:sp>
      <p:sp>
        <p:nvSpPr>
          <p:cNvPr id="4" name="Metin Yer Tutucusu 3"/>
          <p:cNvSpPr>
            <a:spLocks noGrp="1"/>
          </p:cNvSpPr>
          <p:nvPr>
            <p:ph type="body" sz="half" idx="2"/>
          </p:nvPr>
        </p:nvSpPr>
        <p:spPr>
          <a:xfrm>
            <a:off x="680322" y="4711615"/>
            <a:ext cx="9613859" cy="1090789"/>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BD27F974-53B1-4A46-B4EF-0CD7DA0D45D7}" type="datetime1">
              <a:rPr lang="tr-TR" noProof="0" smtClean="0"/>
              <a:t>23.05.2022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11615"/>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pic>
        <p:nvPicPr>
          <p:cNvPr id="11" name="Resim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Resim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Dikdörtgen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Dikdörtgen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1127856" y="609598"/>
            <a:ext cx="8718877" cy="3036061"/>
          </a:xfrm>
        </p:spPr>
        <p:txBody>
          <a:bodyPr rtlCol="0" anchor="ctr"/>
          <a:lstStyle>
            <a:lvl1pPr>
              <a:defRPr sz="3200"/>
            </a:lvl1pPr>
          </a:lstStyle>
          <a:p>
            <a:pPr rtl="0"/>
            <a:r>
              <a:rPr lang="tr-TR" noProof="0" smtClean="0"/>
              <a:t>Asıl başlık stili için tıklatın</a:t>
            </a:r>
            <a:endParaRPr lang="tr-TR" noProof="0" dirty="0"/>
          </a:p>
        </p:txBody>
      </p:sp>
      <p:sp>
        <p:nvSpPr>
          <p:cNvPr id="12" name="Metin Yer Tutucusu 3"/>
          <p:cNvSpPr>
            <a:spLocks noGrp="1"/>
          </p:cNvSpPr>
          <p:nvPr>
            <p:ph type="body" sz="half" idx="13"/>
          </p:nvPr>
        </p:nvSpPr>
        <p:spPr>
          <a:xfrm>
            <a:off x="1402288" y="3653379"/>
            <a:ext cx="815657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4" name="Metin Yer Tutucusu 3"/>
          <p:cNvSpPr>
            <a:spLocks noGrp="1"/>
          </p:cNvSpPr>
          <p:nvPr>
            <p:ph type="body" sz="half" idx="2"/>
          </p:nvPr>
        </p:nvSpPr>
        <p:spPr>
          <a:xfrm>
            <a:off x="680322" y="4711615"/>
            <a:ext cx="9613859" cy="1090789"/>
          </a:xfrm>
        </p:spPr>
        <p:txBody>
          <a:bodyPr rtlCol="0"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03188214-1AED-473C-8803-9ACE23FD6AC6}" type="datetime1">
              <a:rPr lang="tr-TR" noProof="0" smtClean="0"/>
              <a:t>23.05.2022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09925"/>
            <a:ext cx="1154151" cy="1090789"/>
          </a:xfrm>
        </p:spPr>
        <p:txBody>
          <a:bodyPr rtlCol="0"/>
          <a:lstStyle/>
          <a:p>
            <a:pPr rtl="0"/>
            <a:fld id="{6D22F896-40B5-4ADD-8801-0D06FADFA095}" type="slidenum">
              <a:rPr lang="tr-TR" noProof="0" smtClean="0"/>
              <a:t>‹#›</a:t>
            </a:fld>
            <a:endParaRPr lang="tr-TR" noProof="0" dirty="0"/>
          </a:p>
        </p:txBody>
      </p:sp>
      <p:sp>
        <p:nvSpPr>
          <p:cNvPr id="16" name="Metin Kutusu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tr-TR" sz="7200" noProof="0" dirty="0">
                <a:solidFill>
                  <a:schemeClr val="tx1"/>
                </a:solidFill>
                <a:effectLst/>
              </a:rPr>
              <a:t>“</a:t>
            </a:r>
          </a:p>
        </p:txBody>
      </p:sp>
      <p:sp>
        <p:nvSpPr>
          <p:cNvPr id="17" name="Metin Kutusu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tr-TR" sz="7200" noProof="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d Kartı">
    <p:spTree>
      <p:nvGrpSpPr>
        <p:cNvPr id="1" name=""/>
        <p:cNvGrpSpPr/>
        <p:nvPr/>
      </p:nvGrpSpPr>
      <p:grpSpPr>
        <a:xfrm>
          <a:off x="0" y="0"/>
          <a:ext cx="0" cy="0"/>
          <a:chOff x="0" y="0"/>
          <a:chExt cx="0" cy="0"/>
        </a:xfrm>
      </p:grpSpPr>
      <p:pic>
        <p:nvPicPr>
          <p:cNvPr id="9" name="Resim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Resim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Dikdörtgen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Dikdörtgen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19" y="4711615"/>
            <a:ext cx="9613862" cy="588535"/>
          </a:xfrm>
        </p:spPr>
        <p:txBody>
          <a:bodyPr rtlCol="0" anchor="b"/>
          <a:lstStyle>
            <a:lvl1pPr>
              <a:defRPr sz="3200"/>
            </a:lvl1pPr>
          </a:lstStyle>
          <a:p>
            <a:pPr rtl="0"/>
            <a:r>
              <a:rPr lang="tr-TR" noProof="0" smtClean="0"/>
              <a:t>Asıl başlık stili için tıklatın</a:t>
            </a:r>
            <a:endParaRPr lang="tr-TR" noProof="0" dirty="0"/>
          </a:p>
        </p:txBody>
      </p:sp>
      <p:sp>
        <p:nvSpPr>
          <p:cNvPr id="4" name="Metin Yer Tutucusu 3"/>
          <p:cNvSpPr>
            <a:spLocks noGrp="1"/>
          </p:cNvSpPr>
          <p:nvPr>
            <p:ph type="body" sz="half" idx="2"/>
          </p:nvPr>
        </p:nvSpPr>
        <p:spPr>
          <a:xfrm>
            <a:off x="680320" y="5300149"/>
            <a:ext cx="9613862" cy="502255"/>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B3AF2341-E81E-439E-BFCF-896732A5DBB9}" type="datetime1">
              <a:rPr lang="tr-TR" noProof="0" smtClean="0"/>
              <a:t>23.05.2022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09925"/>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pic>
        <p:nvPicPr>
          <p:cNvPr id="13" name="Resim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Resim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Dikdörtgen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Dikdörtgen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Başlık 1"/>
          <p:cNvSpPr>
            <a:spLocks noGrp="1"/>
          </p:cNvSpPr>
          <p:nvPr>
            <p:ph type="title"/>
          </p:nvPr>
        </p:nvSpPr>
        <p:spPr>
          <a:xfrm>
            <a:off x="669222" y="753228"/>
            <a:ext cx="9624960" cy="1080938"/>
          </a:xfrm>
        </p:spPr>
        <p:txBody>
          <a:bodyPr rtlCol="0"/>
          <a:lstStyle/>
          <a:p>
            <a:pPr rtl="0"/>
            <a:r>
              <a:rPr lang="tr-TR" noProof="0" smtClean="0"/>
              <a:t>Asıl başlık stili için tıklatın</a:t>
            </a:r>
            <a:endParaRPr lang="tr-TR" noProof="0" dirty="0"/>
          </a:p>
        </p:txBody>
      </p:sp>
      <p:sp>
        <p:nvSpPr>
          <p:cNvPr id="7" name="Metin Yer Tutucusu 2"/>
          <p:cNvSpPr>
            <a:spLocks noGrp="1"/>
          </p:cNvSpPr>
          <p:nvPr>
            <p:ph type="body" idx="1"/>
          </p:nvPr>
        </p:nvSpPr>
        <p:spPr>
          <a:xfrm>
            <a:off x="660946" y="2336873"/>
            <a:ext cx="3070034"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8" name="Metin Yer Tutucusu 3"/>
          <p:cNvSpPr>
            <a:spLocks noGrp="1"/>
          </p:cNvSpPr>
          <p:nvPr>
            <p:ph type="body" sz="half" idx="15"/>
          </p:nvPr>
        </p:nvSpPr>
        <p:spPr>
          <a:xfrm>
            <a:off x="680322" y="3022673"/>
            <a:ext cx="3049702"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9" name="Metin Yer Tutucusu 4"/>
          <p:cNvSpPr>
            <a:spLocks noGrp="1"/>
          </p:cNvSpPr>
          <p:nvPr>
            <p:ph type="body" sz="quarter" idx="3"/>
          </p:nvPr>
        </p:nvSpPr>
        <p:spPr>
          <a:xfrm>
            <a:off x="3956025" y="233687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10" name="Metin Yer Tutucusu 3"/>
          <p:cNvSpPr>
            <a:spLocks noGrp="1"/>
          </p:cNvSpPr>
          <p:nvPr>
            <p:ph type="body" sz="half" idx="16"/>
          </p:nvPr>
        </p:nvSpPr>
        <p:spPr>
          <a:xfrm>
            <a:off x="3945470" y="3022673"/>
            <a:ext cx="3063240"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11" name="Metin Yer Tutucusu 4"/>
          <p:cNvSpPr>
            <a:spLocks noGrp="1"/>
          </p:cNvSpPr>
          <p:nvPr>
            <p:ph type="body" sz="quarter" idx="13"/>
          </p:nvPr>
        </p:nvSpPr>
        <p:spPr>
          <a:xfrm>
            <a:off x="7224156" y="2336873"/>
            <a:ext cx="307002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12" name="Metin Yer Tutucusu 3"/>
          <p:cNvSpPr>
            <a:spLocks noGrp="1"/>
          </p:cNvSpPr>
          <p:nvPr>
            <p:ph type="body" sz="half" idx="17"/>
          </p:nvPr>
        </p:nvSpPr>
        <p:spPr>
          <a:xfrm>
            <a:off x="7224156" y="3022673"/>
            <a:ext cx="3070025"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3" name="Tarih Yer Tutucusu 2"/>
          <p:cNvSpPr>
            <a:spLocks noGrp="1"/>
          </p:cNvSpPr>
          <p:nvPr>
            <p:ph type="dt" sz="half" idx="10"/>
          </p:nvPr>
        </p:nvSpPr>
        <p:spPr/>
        <p:txBody>
          <a:bodyPr rtlCol="0"/>
          <a:lstStyle/>
          <a:p>
            <a:pPr rtl="0"/>
            <a:fld id="{2AA8F562-00F7-4BD5-B71C-45B96AA84B9A}" type="datetime1">
              <a:rPr lang="tr-TR" noProof="0" smtClean="0"/>
              <a:t>23.05.2022</a:t>
            </a:fld>
            <a:endParaRPr lang="tr-TR" noProof="0"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pic>
        <p:nvPicPr>
          <p:cNvPr id="15" name="Resim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Resim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Dikdörtgen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Dikdörtgen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Başlık 1"/>
          <p:cNvSpPr>
            <a:spLocks noGrp="1"/>
          </p:cNvSpPr>
          <p:nvPr>
            <p:ph type="title"/>
          </p:nvPr>
        </p:nvSpPr>
        <p:spPr>
          <a:xfrm>
            <a:off x="680322" y="753228"/>
            <a:ext cx="9613860" cy="1080938"/>
          </a:xfrm>
        </p:spPr>
        <p:txBody>
          <a:bodyPr rtlCol="0"/>
          <a:lstStyle/>
          <a:p>
            <a:pPr rtl="0"/>
            <a:r>
              <a:rPr lang="tr-TR" noProof="0" smtClean="0"/>
              <a:t>Asıl başlık stili için tıklatın</a:t>
            </a:r>
            <a:endParaRPr lang="tr-TR" noProof="0" dirty="0"/>
          </a:p>
        </p:txBody>
      </p:sp>
      <p:sp>
        <p:nvSpPr>
          <p:cNvPr id="19" name="Metin Yer Tutucusu 2"/>
          <p:cNvSpPr>
            <a:spLocks noGrp="1"/>
          </p:cNvSpPr>
          <p:nvPr>
            <p:ph type="body" idx="1"/>
          </p:nvPr>
        </p:nvSpPr>
        <p:spPr>
          <a:xfrm>
            <a:off x="680318" y="4297503"/>
            <a:ext cx="30497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20" name="Resim Yer Tutucusu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noProof="0" smtClean="0"/>
              <a:t>Resim eklemek için simgeyi tıklatın</a:t>
            </a:r>
            <a:endParaRPr lang="tr-TR" noProof="0" dirty="0"/>
          </a:p>
        </p:txBody>
      </p:sp>
      <p:sp>
        <p:nvSpPr>
          <p:cNvPr id="21" name="Metin Yer Tutucusu 3"/>
          <p:cNvSpPr>
            <a:spLocks noGrp="1"/>
          </p:cNvSpPr>
          <p:nvPr>
            <p:ph type="body" sz="half" idx="18"/>
          </p:nvPr>
        </p:nvSpPr>
        <p:spPr>
          <a:xfrm>
            <a:off x="680318" y="4873765"/>
            <a:ext cx="3049705"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22" name="Metin Yer Tutucusu 4"/>
          <p:cNvSpPr>
            <a:spLocks noGrp="1"/>
          </p:cNvSpPr>
          <p:nvPr>
            <p:ph type="body" sz="quarter" idx="3"/>
          </p:nvPr>
        </p:nvSpPr>
        <p:spPr>
          <a:xfrm>
            <a:off x="3945471" y="429750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23" name="Resim Yer Tutucusu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noProof="0" smtClean="0"/>
              <a:t>Resim eklemek için simgeyi tıklatın</a:t>
            </a:r>
            <a:endParaRPr lang="tr-TR" noProof="0" dirty="0"/>
          </a:p>
        </p:txBody>
      </p:sp>
      <p:sp>
        <p:nvSpPr>
          <p:cNvPr id="24" name="Metin Yer Tutucusu 3"/>
          <p:cNvSpPr>
            <a:spLocks noGrp="1"/>
          </p:cNvSpPr>
          <p:nvPr>
            <p:ph type="body" sz="half" idx="19"/>
          </p:nvPr>
        </p:nvSpPr>
        <p:spPr>
          <a:xfrm>
            <a:off x="3944117" y="4873764"/>
            <a:ext cx="3067297"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25" name="Metin Yer Tutucusu 4"/>
          <p:cNvSpPr>
            <a:spLocks noGrp="1"/>
          </p:cNvSpPr>
          <p:nvPr>
            <p:ph type="body" sz="quarter" idx="13"/>
          </p:nvPr>
        </p:nvSpPr>
        <p:spPr>
          <a:xfrm>
            <a:off x="7230678" y="4297503"/>
            <a:ext cx="30635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26" name="Resim Yer Tutucusu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noProof="0" smtClean="0"/>
              <a:t>Resim eklemek için simgeyi tıklatın</a:t>
            </a:r>
            <a:endParaRPr lang="tr-TR" noProof="0" dirty="0"/>
          </a:p>
        </p:txBody>
      </p:sp>
      <p:sp>
        <p:nvSpPr>
          <p:cNvPr id="27" name="Metin Yer Tutucusu 3"/>
          <p:cNvSpPr>
            <a:spLocks noGrp="1"/>
          </p:cNvSpPr>
          <p:nvPr>
            <p:ph type="body" sz="half" idx="20"/>
          </p:nvPr>
        </p:nvSpPr>
        <p:spPr>
          <a:xfrm>
            <a:off x="7230553" y="4873762"/>
            <a:ext cx="3067563"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3" name="Tarih Yer Tutucusu 2"/>
          <p:cNvSpPr>
            <a:spLocks noGrp="1"/>
          </p:cNvSpPr>
          <p:nvPr>
            <p:ph type="dt" sz="half" idx="10"/>
          </p:nvPr>
        </p:nvSpPr>
        <p:spPr/>
        <p:txBody>
          <a:bodyPr rtlCol="0"/>
          <a:lstStyle/>
          <a:p>
            <a:pPr rtl="0"/>
            <a:fld id="{060AB187-A160-4187-974E-ABEE683AE428}" type="datetime1">
              <a:rPr lang="tr-TR" noProof="0" smtClean="0"/>
              <a:t>23.05.2022</a:t>
            </a:fld>
            <a:endParaRPr lang="tr-TR" noProof="0"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pic>
        <p:nvPicPr>
          <p:cNvPr id="7" name="Resim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Resim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Dikdörtgen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Dikdörtgen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lvl1pPr algn="r">
              <a:defRPr/>
            </a:lvl1pPr>
          </a:lstStyle>
          <a:p>
            <a:pPr rtl="0"/>
            <a:r>
              <a:rPr lang="tr-TR" noProof="0" smtClean="0"/>
              <a:t>Asıl başlık stili için tıklatın</a:t>
            </a:r>
            <a:endParaRPr lang="tr-TR" noProof="0" dirty="0"/>
          </a:p>
        </p:txBody>
      </p:sp>
      <p:sp>
        <p:nvSpPr>
          <p:cNvPr id="3" name="Dikey Metin Yer Tutucusu 2"/>
          <p:cNvSpPr>
            <a:spLocks noGrp="1"/>
          </p:cNvSpPr>
          <p:nvPr>
            <p:ph type="body" orient="vert" idx="1"/>
          </p:nvPr>
        </p:nvSpPr>
        <p:spPr/>
        <p:txBody>
          <a:bodyPr vert="eaVert"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p:txBody>
          <a:bodyPr rtlCol="0"/>
          <a:lstStyle/>
          <a:p>
            <a:pPr rtl="0"/>
            <a:fld id="{1C32C3C0-512A-4E61-BD54-C4D7ECEAAFBB}" type="datetime1">
              <a:rPr lang="tr-TR" noProof="0" smtClean="0"/>
              <a:t>23.05.2022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7" name="Dikdörtgen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ikdörtgen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ikey Başlık 1"/>
          <p:cNvSpPr>
            <a:spLocks noGrp="1"/>
          </p:cNvSpPr>
          <p:nvPr>
            <p:ph type="title" orient="vert"/>
          </p:nvPr>
        </p:nvSpPr>
        <p:spPr>
          <a:xfrm>
            <a:off x="10129231" y="609597"/>
            <a:ext cx="1073802" cy="4353760"/>
          </a:xfrm>
        </p:spPr>
        <p:txBody>
          <a:bodyPr vert="eaVert" rtlCol="0"/>
          <a:lstStyle/>
          <a:p>
            <a:pPr rtl="0"/>
            <a:r>
              <a:rPr lang="tr-TR" noProof="0" smtClean="0"/>
              <a:t>Asıl başlık stili için tıklatın</a:t>
            </a:r>
            <a:endParaRPr lang="tr-TR" noProof="0" dirty="0"/>
          </a:p>
        </p:txBody>
      </p:sp>
      <p:sp>
        <p:nvSpPr>
          <p:cNvPr id="3" name="Dikey Metin Yer Tutucusu 2"/>
          <p:cNvSpPr>
            <a:spLocks noGrp="1"/>
          </p:cNvSpPr>
          <p:nvPr>
            <p:ph type="body" orient="vert" idx="1"/>
          </p:nvPr>
        </p:nvSpPr>
        <p:spPr>
          <a:xfrm>
            <a:off x="680322" y="609597"/>
            <a:ext cx="8870004" cy="5326589"/>
          </a:xfrm>
        </p:spPr>
        <p:txBody>
          <a:bodyPr vert="eaVert"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a:xfrm>
            <a:off x="6807126" y="5936187"/>
            <a:ext cx="2743200" cy="365125"/>
          </a:xfrm>
        </p:spPr>
        <p:txBody>
          <a:bodyPr rtlCol="0"/>
          <a:lstStyle/>
          <a:p>
            <a:pPr rtl="0"/>
            <a:fld id="{166C43F0-13A5-4F27-8557-62D24BF6AF36}" type="datetime1">
              <a:rPr lang="tr-TR" noProof="0" smtClean="0"/>
              <a:t>23.05.2022</a:t>
            </a:fld>
            <a:endParaRPr lang="tr-TR" noProof="0" dirty="0"/>
          </a:p>
        </p:txBody>
      </p:sp>
      <p:sp>
        <p:nvSpPr>
          <p:cNvPr id="5" name="Alt Bilgi Yer Tutucusu 4"/>
          <p:cNvSpPr>
            <a:spLocks noGrp="1"/>
          </p:cNvSpPr>
          <p:nvPr>
            <p:ph type="ftr" sz="quarter" idx="11"/>
          </p:nvPr>
        </p:nvSpPr>
        <p:spPr>
          <a:xfrm>
            <a:off x="680321" y="5936188"/>
            <a:ext cx="6126805" cy="365125"/>
          </a:xfrm>
        </p:spPr>
        <p:txBody>
          <a:bodyPr rtlCol="0"/>
          <a:lstStyle/>
          <a:p>
            <a:pPr rtl="0"/>
            <a:endParaRPr lang="tr-TR" noProof="0" dirty="0"/>
          </a:p>
        </p:txBody>
      </p:sp>
      <p:sp>
        <p:nvSpPr>
          <p:cNvPr id="6" name="Slayt Numarası Yer Tutucusu 5"/>
          <p:cNvSpPr>
            <a:spLocks noGrp="1"/>
          </p:cNvSpPr>
          <p:nvPr>
            <p:ph type="sldNum" sz="quarter" idx="12"/>
          </p:nvPr>
        </p:nvSpPr>
        <p:spPr>
          <a:xfrm>
            <a:off x="10097550" y="5398633"/>
            <a:ext cx="1154151" cy="1090789"/>
          </a:xfrm>
        </p:spPr>
        <p:txBody>
          <a:bodyPr rtlCol="0" anchor="t"/>
          <a:lstStyle>
            <a:lvl1pPr algn="ctr">
              <a:defRPr/>
            </a:lvl1pPr>
          </a:lstStyle>
          <a:p>
            <a:pPr rtl="0"/>
            <a:fld id="{6D22F896-40B5-4ADD-8801-0D06FADFA095}" type="slidenum">
              <a:rPr lang="tr-TR" noProof="0" smtClean="0"/>
              <a:pPr/>
              <a:t>‹#›</a:t>
            </a:fld>
            <a:endParaRPr lang="tr-TR"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pic>
        <p:nvPicPr>
          <p:cNvPr id="15" name="Resim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Resim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Dikdörtgen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Dikdörtgen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p>
            <a:pPr rtl="0"/>
            <a:r>
              <a:rPr lang="tr-TR" noProof="0" smtClean="0"/>
              <a:t>Asıl başlık stili için tıklatın</a:t>
            </a:r>
            <a:endParaRPr lang="tr-TR" noProof="0" dirty="0"/>
          </a:p>
        </p:txBody>
      </p:sp>
      <p:sp>
        <p:nvSpPr>
          <p:cNvPr id="3" name="İçerik Yer Tutucusu 2"/>
          <p:cNvSpPr>
            <a:spLocks noGrp="1"/>
          </p:cNvSpPr>
          <p:nvPr>
            <p:ph idx="1"/>
          </p:nvPr>
        </p:nvSpPr>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p:txBody>
          <a:bodyPr rtlCol="0"/>
          <a:lstStyle/>
          <a:p>
            <a:pPr rtl="0"/>
            <a:fld id="{49BB328E-4E7C-4A61-B4AE-84B167561234}" type="datetime1">
              <a:rPr lang="tr-TR" noProof="0" smtClean="0"/>
              <a:t>23.05.2022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Başlığı">
    <p:spTree>
      <p:nvGrpSpPr>
        <p:cNvPr id="1" name=""/>
        <p:cNvGrpSpPr/>
        <p:nvPr/>
      </p:nvGrpSpPr>
      <p:grpSpPr>
        <a:xfrm>
          <a:off x="0" y="0"/>
          <a:ext cx="0" cy="0"/>
          <a:chOff x="0" y="0"/>
          <a:chExt cx="0" cy="0"/>
        </a:xfrm>
      </p:grpSpPr>
      <p:pic>
        <p:nvPicPr>
          <p:cNvPr id="7" name="Resim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Resim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Dikdörtgen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Dikdörtgen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2" y="2869895"/>
            <a:ext cx="9613860" cy="1090788"/>
          </a:xfrm>
        </p:spPr>
        <p:txBody>
          <a:bodyPr rtlCol="0" anchor="ctr">
            <a:normAutofit/>
          </a:bodyPr>
          <a:lstStyle>
            <a:lvl1pPr algn="r">
              <a:defRPr sz="3600"/>
            </a:lvl1pPr>
          </a:lstStyle>
          <a:p>
            <a:pPr rtl="0"/>
            <a:r>
              <a:rPr lang="tr-TR" noProof="0" smtClean="0"/>
              <a:t>Asıl başlık stili için tıklatın</a:t>
            </a:r>
            <a:endParaRPr lang="tr-TR" noProof="0" dirty="0"/>
          </a:p>
        </p:txBody>
      </p:sp>
      <p:sp>
        <p:nvSpPr>
          <p:cNvPr id="3" name="Metin Yer Tutucusu 2"/>
          <p:cNvSpPr>
            <a:spLocks noGrp="1"/>
          </p:cNvSpPr>
          <p:nvPr>
            <p:ph type="body" idx="1"/>
          </p:nvPr>
        </p:nvSpPr>
        <p:spPr>
          <a:xfrm>
            <a:off x="680322" y="4232171"/>
            <a:ext cx="9613860" cy="1704017"/>
          </a:xfrm>
        </p:spPr>
        <p:txBody>
          <a:bodyPr rtlCol="0">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tr-TR" noProof="0" smtClean="0"/>
              <a:t>Asıl metin stillerini düzenle</a:t>
            </a:r>
          </a:p>
        </p:txBody>
      </p:sp>
      <p:sp>
        <p:nvSpPr>
          <p:cNvPr id="4" name="Tarih Yer Tutucusu 3"/>
          <p:cNvSpPr>
            <a:spLocks noGrp="1"/>
          </p:cNvSpPr>
          <p:nvPr>
            <p:ph type="dt" sz="half" idx="10"/>
          </p:nvPr>
        </p:nvSpPr>
        <p:spPr/>
        <p:txBody>
          <a:bodyPr rtlCol="0"/>
          <a:lstStyle/>
          <a:p>
            <a:pPr rtl="0"/>
            <a:fld id="{3B709F98-2A74-4BAB-8C48-C411E3A45610}" type="datetime1">
              <a:rPr lang="tr-TR" noProof="0" smtClean="0"/>
              <a:t>23.05.2022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a:xfrm>
            <a:off x="10729455" y="2869895"/>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Dikdörtgen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p>
            <a:pPr rtl="0"/>
            <a:r>
              <a:rPr lang="tr-TR" noProof="0" smtClean="0"/>
              <a:t>Asıl başlık stili için tıklatın</a:t>
            </a:r>
            <a:endParaRPr lang="tr-TR" noProof="0" dirty="0"/>
          </a:p>
        </p:txBody>
      </p:sp>
      <p:sp>
        <p:nvSpPr>
          <p:cNvPr id="3" name="İçerik Yer Tutucusu 2"/>
          <p:cNvSpPr>
            <a:spLocks noGrp="1"/>
          </p:cNvSpPr>
          <p:nvPr>
            <p:ph sz="half" idx="1"/>
          </p:nvPr>
        </p:nvSpPr>
        <p:spPr>
          <a:xfrm>
            <a:off x="680320" y="2336873"/>
            <a:ext cx="4698358" cy="3599316"/>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İçerik Yer Tutucusu 3"/>
          <p:cNvSpPr>
            <a:spLocks noGrp="1"/>
          </p:cNvSpPr>
          <p:nvPr>
            <p:ph sz="half" idx="2"/>
          </p:nvPr>
        </p:nvSpPr>
        <p:spPr>
          <a:xfrm>
            <a:off x="5594123" y="2336873"/>
            <a:ext cx="4700058" cy="3599316"/>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5" name="Tarih Yer Tutucusu 4"/>
          <p:cNvSpPr>
            <a:spLocks noGrp="1"/>
          </p:cNvSpPr>
          <p:nvPr>
            <p:ph type="dt" sz="half" idx="10"/>
          </p:nvPr>
        </p:nvSpPr>
        <p:spPr/>
        <p:txBody>
          <a:bodyPr rtlCol="0"/>
          <a:lstStyle/>
          <a:p>
            <a:pPr rtl="0"/>
            <a:fld id="{43DE428F-0DC7-4BD9-9FC4-F22164E6D333}" type="datetime1">
              <a:rPr lang="tr-TR" noProof="0" smtClean="0"/>
              <a:t>23.05.2022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pic>
        <p:nvPicPr>
          <p:cNvPr id="10" name="Resim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Resim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Dikdörtgen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Dikdörtgen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19" y="753229"/>
            <a:ext cx="9613863" cy="1080937"/>
          </a:xfrm>
        </p:spPr>
        <p:txBody>
          <a:bodyPr rtlCol="0"/>
          <a:lstStyle/>
          <a:p>
            <a:pPr rtl="0"/>
            <a:r>
              <a:rPr lang="tr-TR" noProof="0" smtClean="0"/>
              <a:t>Asıl başlık stili için tıklatın</a:t>
            </a:r>
            <a:endParaRPr lang="tr-TR" noProof="0" dirty="0"/>
          </a:p>
        </p:txBody>
      </p:sp>
      <p:sp>
        <p:nvSpPr>
          <p:cNvPr id="3" name="Metin Yer Tutucusu 2"/>
          <p:cNvSpPr>
            <a:spLocks noGrp="1"/>
          </p:cNvSpPr>
          <p:nvPr>
            <p:ph type="body" idx="1"/>
          </p:nvPr>
        </p:nvSpPr>
        <p:spPr>
          <a:xfrm>
            <a:off x="906350" y="2336873"/>
            <a:ext cx="4472327" cy="69313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4" name="İçerik Yer Tutucusu 3"/>
          <p:cNvSpPr>
            <a:spLocks noGrp="1"/>
          </p:cNvSpPr>
          <p:nvPr>
            <p:ph sz="half" idx="2"/>
          </p:nvPr>
        </p:nvSpPr>
        <p:spPr>
          <a:xfrm>
            <a:off x="680322" y="3030008"/>
            <a:ext cx="4698355" cy="2906179"/>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5" name="Metin Yer Tutucusu 4"/>
          <p:cNvSpPr>
            <a:spLocks noGrp="1"/>
          </p:cNvSpPr>
          <p:nvPr>
            <p:ph type="body" sz="quarter" idx="3"/>
          </p:nvPr>
        </p:nvSpPr>
        <p:spPr>
          <a:xfrm>
            <a:off x="5820154" y="2336873"/>
            <a:ext cx="4474028" cy="692076"/>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6" name="İçerik Yer Tutucusu 5"/>
          <p:cNvSpPr>
            <a:spLocks noGrp="1"/>
          </p:cNvSpPr>
          <p:nvPr>
            <p:ph sz="quarter" idx="4"/>
          </p:nvPr>
        </p:nvSpPr>
        <p:spPr>
          <a:xfrm>
            <a:off x="5594123" y="3030008"/>
            <a:ext cx="4700059" cy="2906179"/>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7" name="Tarih Yer Tutucusu 6"/>
          <p:cNvSpPr>
            <a:spLocks noGrp="1"/>
          </p:cNvSpPr>
          <p:nvPr>
            <p:ph type="dt" sz="half" idx="10"/>
          </p:nvPr>
        </p:nvSpPr>
        <p:spPr/>
        <p:txBody>
          <a:bodyPr rtlCol="0"/>
          <a:lstStyle/>
          <a:p>
            <a:pPr rtl="0"/>
            <a:fld id="{90C4ED90-11CD-419B-B4A2-71EDC922B044}" type="datetime1">
              <a:rPr lang="tr-TR" noProof="0" smtClean="0"/>
              <a:t>23.05.2022</a:t>
            </a:fld>
            <a:endParaRPr lang="tr-TR" noProof="0" dirty="0"/>
          </a:p>
        </p:txBody>
      </p:sp>
      <p:sp>
        <p:nvSpPr>
          <p:cNvPr id="8" name="Alt Bilgi Yer Tutucusu 7"/>
          <p:cNvSpPr>
            <a:spLocks noGrp="1"/>
          </p:cNvSpPr>
          <p:nvPr>
            <p:ph type="ftr" sz="quarter" idx="11"/>
          </p:nvPr>
        </p:nvSpPr>
        <p:spPr/>
        <p:txBody>
          <a:bodyPr rtlCol="0"/>
          <a:lstStyle/>
          <a:p>
            <a:pPr rtl="0"/>
            <a:endParaRPr lang="tr-TR" noProof="0" dirty="0"/>
          </a:p>
        </p:txBody>
      </p:sp>
      <p:sp>
        <p:nvSpPr>
          <p:cNvPr id="9" name="Slayt Numarası Yer Tutucusu 8"/>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pic>
        <p:nvPicPr>
          <p:cNvPr id="6" name="Resim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Resim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Dikdörtgen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Dikdörtgen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p>
            <a:pPr rtl="0"/>
            <a:r>
              <a:rPr lang="tr-TR" noProof="0" smtClean="0"/>
              <a:t>Asıl başlık stili için tıklatın</a:t>
            </a:r>
            <a:endParaRPr lang="tr-TR" noProof="0" dirty="0"/>
          </a:p>
        </p:txBody>
      </p:sp>
      <p:sp>
        <p:nvSpPr>
          <p:cNvPr id="3" name="Tarih Yer Tutucusu 2"/>
          <p:cNvSpPr>
            <a:spLocks noGrp="1"/>
          </p:cNvSpPr>
          <p:nvPr>
            <p:ph type="dt" sz="half" idx="10"/>
          </p:nvPr>
        </p:nvSpPr>
        <p:spPr/>
        <p:txBody>
          <a:bodyPr rtlCol="0"/>
          <a:lstStyle/>
          <a:p>
            <a:pPr rtl="0"/>
            <a:fld id="{70690613-8F97-4DCD-8F67-34995DCF9F2E}" type="datetime1">
              <a:rPr lang="tr-TR" noProof="0" smtClean="0"/>
              <a:t>23.05.2022</a:t>
            </a:fld>
            <a:endParaRPr lang="tr-TR" noProof="0"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pic>
        <p:nvPicPr>
          <p:cNvPr id="5" name="Resim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Dikdörtgen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arih Yer Tutucusu 1"/>
          <p:cNvSpPr>
            <a:spLocks noGrp="1"/>
          </p:cNvSpPr>
          <p:nvPr>
            <p:ph type="dt" sz="half" idx="10"/>
          </p:nvPr>
        </p:nvSpPr>
        <p:spPr/>
        <p:txBody>
          <a:bodyPr rtlCol="0"/>
          <a:lstStyle/>
          <a:p>
            <a:pPr rtl="0"/>
            <a:fld id="{2677B88F-C439-4ABA-B892-3FBB68B01ECA}" type="datetime1">
              <a:rPr lang="tr-TR" noProof="0" smtClean="0"/>
              <a:t>23.05.2022</a:t>
            </a:fld>
            <a:endParaRPr lang="tr-TR" noProof="0" dirty="0"/>
          </a:p>
        </p:txBody>
      </p:sp>
      <p:sp>
        <p:nvSpPr>
          <p:cNvPr id="3" name="Alt Bilgi Yer Tutucusu 2"/>
          <p:cNvSpPr>
            <a:spLocks noGrp="1"/>
          </p:cNvSpPr>
          <p:nvPr>
            <p:ph type="ftr" sz="quarter" idx="11"/>
          </p:nvPr>
        </p:nvSpPr>
        <p:spPr/>
        <p:txBody>
          <a:bodyPr rtlCol="0"/>
          <a:lstStyle/>
          <a:p>
            <a:pPr rtl="0"/>
            <a:endParaRPr lang="tr-TR" noProof="0" dirty="0"/>
          </a:p>
        </p:txBody>
      </p:sp>
      <p:sp>
        <p:nvSpPr>
          <p:cNvPr id="4" name="Slayt Numarası Yer Tutucusu 3"/>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Resim Yazılı İçerik">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Dikdörtgen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1" y="753227"/>
            <a:ext cx="9613859" cy="1080940"/>
          </a:xfrm>
        </p:spPr>
        <p:txBody>
          <a:bodyPr rtlCol="0" anchor="ctr">
            <a:normAutofit/>
          </a:bodyPr>
          <a:lstStyle>
            <a:lvl1pPr>
              <a:defRPr sz="3600"/>
            </a:lvl1pPr>
          </a:lstStyle>
          <a:p>
            <a:pPr rtl="0"/>
            <a:r>
              <a:rPr lang="tr-TR" noProof="0" smtClean="0"/>
              <a:t>Asıl başlık stili için tıklatın</a:t>
            </a:r>
            <a:endParaRPr lang="tr-TR" noProof="0" dirty="0"/>
          </a:p>
        </p:txBody>
      </p:sp>
      <p:sp>
        <p:nvSpPr>
          <p:cNvPr id="3" name="İçerik Yer Tutucusu 2"/>
          <p:cNvSpPr>
            <a:spLocks noGrp="1"/>
          </p:cNvSpPr>
          <p:nvPr>
            <p:ph idx="1"/>
          </p:nvPr>
        </p:nvSpPr>
        <p:spPr>
          <a:xfrm>
            <a:off x="4685846" y="2336873"/>
            <a:ext cx="5608336" cy="3599313"/>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Metin Yer Tutucusu 3"/>
          <p:cNvSpPr>
            <a:spLocks noGrp="1"/>
          </p:cNvSpPr>
          <p:nvPr>
            <p:ph type="body" sz="half" idx="2"/>
          </p:nvPr>
        </p:nvSpPr>
        <p:spPr>
          <a:xfrm>
            <a:off x="680322" y="2336872"/>
            <a:ext cx="3790078" cy="3599317"/>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D31C980F-4555-445E-A203-08832D44FA80}" type="datetime1">
              <a:rPr lang="tr-TR" noProof="0" smtClean="0"/>
              <a:t>23.05.2022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Resim Yazılı Resim">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Dikdörtgen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3" y="753228"/>
            <a:ext cx="9613857" cy="1080938"/>
          </a:xfrm>
        </p:spPr>
        <p:txBody>
          <a:bodyPr rtlCol="0" anchor="ctr">
            <a:normAutofit/>
          </a:bodyPr>
          <a:lstStyle>
            <a:lvl1pPr>
              <a:defRPr sz="3600"/>
            </a:lvl1pPr>
          </a:lstStyle>
          <a:p>
            <a:pPr rtl="0"/>
            <a:r>
              <a:rPr lang="tr-TR" noProof="0" smtClean="0"/>
              <a:t>Asıl başlık stili için tıklatın</a:t>
            </a:r>
            <a:endParaRPr lang="tr-TR" noProof="0" dirty="0"/>
          </a:p>
        </p:txBody>
      </p:sp>
      <p:sp>
        <p:nvSpPr>
          <p:cNvPr id="3" name="Resim Yer Tutucusu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tr-TR" noProof="0" smtClean="0"/>
              <a:t>Resim eklemek için simgeyi tıklatın</a:t>
            </a:r>
            <a:endParaRPr lang="tr-TR" noProof="0" dirty="0"/>
          </a:p>
        </p:txBody>
      </p:sp>
      <p:sp>
        <p:nvSpPr>
          <p:cNvPr id="4" name="Metin Yer Tutucusu 3"/>
          <p:cNvSpPr>
            <a:spLocks noGrp="1"/>
          </p:cNvSpPr>
          <p:nvPr>
            <p:ph type="body" sz="half" idx="2"/>
          </p:nvPr>
        </p:nvSpPr>
        <p:spPr>
          <a:xfrm>
            <a:off x="680323" y="2336873"/>
            <a:ext cx="3876256" cy="3599315"/>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17D2A0D4-F767-46CA-A3B5-9A94D9F6D02F}" type="datetime1">
              <a:rPr lang="tr-TR" noProof="0" smtClean="0"/>
              <a:t>23.05.2022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Resim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Başlık Yer Tutucusu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pPr rtl="0"/>
            <a:r>
              <a:rPr lang="tr-TR" noProof="0" dirty="0"/>
              <a:t>Asıl başlık stilini düzenlemek için tıklayın</a:t>
            </a:r>
          </a:p>
        </p:txBody>
      </p:sp>
      <p:sp>
        <p:nvSpPr>
          <p:cNvPr id="3" name="Metin Yer Tutucusu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4" name="Tarih Yer Tutucusu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1823C1F8-A9B2-495B-93ED-8FD4EE667466}" type="datetime1">
              <a:rPr lang="tr-TR" noProof="0" smtClean="0"/>
              <a:t>23.05.2022</a:t>
            </a:fld>
            <a:endParaRPr lang="tr-TR" noProof="0" dirty="0"/>
          </a:p>
        </p:txBody>
      </p:sp>
      <p:sp>
        <p:nvSpPr>
          <p:cNvPr id="5" name="Alt Bilgi Yer Tutucusu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rtl="0"/>
            <a:endParaRPr lang="tr-TR" noProof="0" dirty="0"/>
          </a:p>
        </p:txBody>
      </p:sp>
      <p:sp>
        <p:nvSpPr>
          <p:cNvPr id="6" name="Slayt Numarası Yer Tutucusu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rtl="0"/>
            <a:fld id="{6D22F896-40B5-4ADD-8801-0D06FADFA095}" type="slidenum">
              <a:rPr lang="tr-TR" noProof="0" smtClean="0"/>
              <a:pPr/>
              <a:t>‹#›</a:t>
            </a:fld>
            <a:endParaRPr lang="tr-TR" noProof="0"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aramamotoru.com/uniform-resource-identifier-nedir-uri-nedi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twitter.com/iz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9" name="Resim 8" descr="geometrik soyut resim">
            <a:extLst>
              <a:ext uri="{FF2B5EF4-FFF2-40B4-BE49-F238E27FC236}">
                <a16:creationId xmlns:a16="http://schemas.microsoft.com/office/drawing/2014/main" id="{1F6EA444-CCD5-43A4-848C-62DE7C63DDF9}"/>
              </a:ext>
              <a:ext uri="{C183D7F6-B498-43B3-948B-1728B52AA6E4}">
                <adec:decorative xmlns:adec="http://schemas.microsoft.com/office/drawing/2017/decorative" xmlns="" val="0"/>
              </a:ext>
            </a:extLst>
          </p:cNvPr>
          <p:cNvPicPr>
            <a:picLocks noChangeAspect="1"/>
          </p:cNvPicPr>
          <p:nvPr/>
        </p:nvPicPr>
        <p:blipFill rotWithShape="1">
          <a:blip r:embed="rId3"/>
          <a:srcRect t="10360" r="9091" b="10360"/>
          <a:stretch/>
        </p:blipFill>
        <p:spPr>
          <a:xfrm>
            <a:off x="-3176" y="10"/>
            <a:ext cx="12192000" cy="6857991"/>
          </a:xfrm>
          <a:prstGeom prst="rect">
            <a:avLst/>
          </a:prstGeom>
          <a:ln>
            <a:noFill/>
          </a:ln>
          <a:effectLst>
            <a:softEdge rad="112500"/>
          </a:effectLst>
        </p:spPr>
      </p:pic>
      <p:sp>
        <p:nvSpPr>
          <p:cNvPr id="25" name="Dikdörtgen 24">
            <a:extLst>
              <a:ext uri="{FF2B5EF4-FFF2-40B4-BE49-F238E27FC236}">
                <a16:creationId xmlns:a16="http://schemas.microsoft.com/office/drawing/2014/main" id="{41704883-D088-4683-A1FD-AEE53B3361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CF6AF5ED-FC20-4831-8454-D57E6A498BE8}"/>
              </a:ext>
            </a:extLst>
          </p:cNvPr>
          <p:cNvSpPr>
            <a:spLocks noGrp="1"/>
          </p:cNvSpPr>
          <p:nvPr>
            <p:ph type="ctrTitle"/>
          </p:nvPr>
        </p:nvSpPr>
        <p:spPr>
          <a:xfrm>
            <a:off x="236184" y="4139467"/>
            <a:ext cx="8133478" cy="940240"/>
          </a:xfrm>
        </p:spPr>
        <p:txBody>
          <a:bodyPr rtlCol="0">
            <a:normAutofit/>
          </a:bodyPr>
          <a:lstStyle/>
          <a:p>
            <a:pPr algn="l"/>
            <a:r>
              <a:rPr lang="tr-TR" sz="4800" dirty="0" smtClean="0">
                <a:solidFill>
                  <a:srgbClr val="92D050"/>
                </a:solidFill>
                <a:latin typeface="Times New Roman" panose="02020603050405020304" pitchFamily="18" charset="0"/>
                <a:cs typeface="Times New Roman" panose="02020603050405020304" pitchFamily="18" charset="0"/>
              </a:rPr>
              <a:t>Atmosware-Bootcamp</a:t>
            </a:r>
            <a:endParaRPr lang="tr-TR" sz="4800" dirty="0">
              <a:solidFill>
                <a:srgbClr val="92D050"/>
              </a:solidFill>
              <a:latin typeface="Times New Roman" panose="02020603050405020304" pitchFamily="18" charset="0"/>
              <a:cs typeface="Times New Roman" panose="02020603050405020304" pitchFamily="18" charset="0"/>
            </a:endParaRPr>
          </a:p>
        </p:txBody>
      </p:sp>
      <p:sp>
        <p:nvSpPr>
          <p:cNvPr id="3" name="Alt Başlık 2">
            <a:extLst>
              <a:ext uri="{FF2B5EF4-FFF2-40B4-BE49-F238E27FC236}">
                <a16:creationId xmlns:a16="http://schemas.microsoft.com/office/drawing/2014/main" id="{4129664F-1730-4E16-9129-9C058466EFC7}"/>
              </a:ext>
            </a:extLst>
          </p:cNvPr>
          <p:cNvSpPr>
            <a:spLocks noGrp="1"/>
          </p:cNvSpPr>
          <p:nvPr>
            <p:ph type="subTitle" idx="1"/>
          </p:nvPr>
        </p:nvSpPr>
        <p:spPr>
          <a:xfrm>
            <a:off x="270146" y="5189781"/>
            <a:ext cx="8133478" cy="406566"/>
          </a:xfrm>
        </p:spPr>
        <p:txBody>
          <a:bodyPr rtlCol="0">
            <a:normAutofit/>
          </a:bodyPr>
          <a:lstStyle/>
          <a:p>
            <a:pPr algn="l" rtl="0"/>
            <a:r>
              <a:rPr lang="tr-TR" sz="1800" b="1" dirty="0" smtClean="0">
                <a:solidFill>
                  <a:srgbClr val="92D050"/>
                </a:solidFill>
                <a:latin typeface="Times New Roman" panose="02020603050405020304" pitchFamily="18" charset="0"/>
                <a:cs typeface="Times New Roman" panose="02020603050405020304" pitchFamily="18" charset="0"/>
              </a:rPr>
              <a:t>Beytullah Zor</a:t>
            </a:r>
            <a:endParaRPr lang="tr-TR" sz="1800" b="1" dirty="0">
              <a:solidFill>
                <a:srgbClr val="92D050"/>
              </a:solidFill>
              <a:latin typeface="Times New Roman" panose="02020603050405020304" pitchFamily="18" charset="0"/>
              <a:cs typeface="Times New Roman" panose="02020603050405020304" pitchFamily="18" charset="0"/>
            </a:endParaRPr>
          </a:p>
        </p:txBody>
      </p:sp>
      <p:sp>
        <p:nvSpPr>
          <p:cNvPr id="29" name="Dikdörtgen 28">
            <a:extLst>
              <a:ext uri="{FF2B5EF4-FFF2-40B4-BE49-F238E27FC236}">
                <a16:creationId xmlns:a16="http://schemas.microsoft.com/office/drawing/2014/main" id="{9BAB74E2-5A82-47FD-BBB4-BFD47779FF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27" name="Dikdörtgen 26">
            <a:extLst>
              <a:ext uri="{FF2B5EF4-FFF2-40B4-BE49-F238E27FC236}">
                <a16:creationId xmlns:a16="http://schemas.microsoft.com/office/drawing/2014/main" id="{A9C04EC1-26B9-40BD-84A6-B2C0A913D0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Dikdörtgen 30">
            <a:extLst>
              <a:ext uri="{FF2B5EF4-FFF2-40B4-BE49-F238E27FC236}">
                <a16:creationId xmlns:a16="http://schemas.microsoft.com/office/drawing/2014/main" id="{9C4FFB60-A034-4994-8F55-E38D4F31C87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Tree>
    <p:extLst>
      <p:ext uri="{BB962C8B-B14F-4D97-AF65-F5344CB8AC3E}">
        <p14:creationId xmlns:p14="http://schemas.microsoft.com/office/powerpoint/2010/main" val="10176817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Neden Java 8 Kullanırız?</a:t>
            </a:r>
            <a:endParaRPr lang="tr-TR" dirty="0"/>
          </a:p>
        </p:txBody>
      </p:sp>
      <p:sp>
        <p:nvSpPr>
          <p:cNvPr id="3" name="İçerik Yer Tutucusu 2"/>
          <p:cNvSpPr>
            <a:spLocks noGrp="1"/>
          </p:cNvSpPr>
          <p:nvPr>
            <p:ph idx="1"/>
          </p:nvPr>
        </p:nvSpPr>
        <p:spPr/>
        <p:txBody>
          <a:bodyPr>
            <a:normAutofit fontScale="92500"/>
          </a:bodyPr>
          <a:lstStyle/>
          <a:p>
            <a:pPr marL="0" indent="0">
              <a:buNone/>
            </a:pPr>
            <a:r>
              <a:rPr lang="tr-TR" dirty="0" smtClean="0">
                <a:latin typeface="Times New Roman" panose="02020603050405020304" pitchFamily="18" charset="0"/>
                <a:cs typeface="Times New Roman" panose="02020603050405020304" pitchFamily="18" charset="0"/>
              </a:rPr>
              <a:t>Java 8 ve üzeri sürümleri kullanmamızdaki asıl neden bu sürümle beraber hayatımıza giren </a:t>
            </a:r>
            <a:r>
              <a:rPr lang="tr-TR" dirty="0" err="1">
                <a:latin typeface="Times New Roman" panose="02020603050405020304" pitchFamily="18" charset="0"/>
                <a:cs typeface="Times New Roman" panose="02020603050405020304" pitchFamily="18" charset="0"/>
              </a:rPr>
              <a:t>S</a:t>
            </a:r>
            <a:r>
              <a:rPr lang="tr-TR" dirty="0" err="1" smtClean="0">
                <a:latin typeface="Times New Roman" panose="02020603050405020304" pitchFamily="18" charset="0"/>
                <a:cs typeface="Times New Roman" panose="02020603050405020304" pitchFamily="18" charset="0"/>
              </a:rPr>
              <a:t>tream</a:t>
            </a:r>
            <a:r>
              <a:rPr lang="tr-TR" dirty="0" smtClean="0">
                <a:latin typeface="Times New Roman" panose="02020603050405020304" pitchFamily="18" charset="0"/>
                <a:cs typeface="Times New Roman" panose="02020603050405020304" pitchFamily="18" charset="0"/>
              </a:rPr>
              <a:t> ve </a:t>
            </a:r>
            <a:r>
              <a:rPr lang="tr-TR" dirty="0" err="1">
                <a:latin typeface="Times New Roman" panose="02020603050405020304" pitchFamily="18" charset="0"/>
                <a:cs typeface="Times New Roman" panose="02020603050405020304" pitchFamily="18" charset="0"/>
              </a:rPr>
              <a:t>O</a:t>
            </a:r>
            <a:r>
              <a:rPr lang="tr-TR" dirty="0" err="1" smtClean="0">
                <a:latin typeface="Times New Roman" panose="02020603050405020304" pitchFamily="18" charset="0"/>
                <a:cs typeface="Times New Roman" panose="02020603050405020304" pitchFamily="18" charset="0"/>
              </a:rPr>
              <a:t>ptinal</a:t>
            </a:r>
            <a:r>
              <a:rPr lang="tr-TR" dirty="0" smtClean="0">
                <a:latin typeface="Times New Roman" panose="02020603050405020304" pitchFamily="18" charset="0"/>
                <a:cs typeface="Times New Roman" panose="02020603050405020304" pitchFamily="18" charset="0"/>
              </a:rPr>
              <a:t> yapılarıdır.</a:t>
            </a:r>
          </a:p>
          <a:p>
            <a:pPr marL="0" indent="0">
              <a:buNone/>
            </a:pPr>
            <a:r>
              <a:rPr lang="tr-TR" dirty="0" smtClean="0">
                <a:latin typeface="Times New Roman" panose="02020603050405020304" pitchFamily="18" charset="0"/>
                <a:cs typeface="Times New Roman" panose="02020603050405020304" pitchFamily="18" charset="0"/>
              </a:rPr>
              <a:t>Java </a:t>
            </a:r>
            <a:r>
              <a:rPr lang="tr-TR" dirty="0">
                <a:latin typeface="Times New Roman" panose="02020603050405020304" pitchFamily="18" charset="0"/>
                <a:cs typeface="Times New Roman" panose="02020603050405020304" pitchFamily="18" charset="0"/>
              </a:rPr>
              <a:t>7 de gelen </a:t>
            </a:r>
            <a:r>
              <a:rPr lang="tr-TR" dirty="0" err="1">
                <a:latin typeface="Times New Roman" panose="02020603050405020304" pitchFamily="18" charset="0"/>
                <a:cs typeface="Times New Roman" panose="02020603050405020304" pitchFamily="18" charset="0"/>
              </a:rPr>
              <a:t>arraylerin</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multi</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threading</a:t>
            </a:r>
            <a:r>
              <a:rPr lang="tr-TR" dirty="0">
                <a:latin typeface="Times New Roman" panose="02020603050405020304" pitchFamily="18" charset="0"/>
                <a:cs typeface="Times New Roman" panose="02020603050405020304" pitchFamily="18" charset="0"/>
              </a:rPr>
              <a:t> çalıştırılabilmeleri, </a:t>
            </a:r>
            <a:r>
              <a:rPr lang="tr-TR" dirty="0" err="1">
                <a:latin typeface="Times New Roman" panose="02020603050405020304" pitchFamily="18" charset="0"/>
                <a:cs typeface="Times New Roman" panose="02020603050405020304" pitchFamily="18" charset="0"/>
              </a:rPr>
              <a:t>javanın</a:t>
            </a: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çok çekirdekli</a:t>
            </a:r>
            <a:r>
              <a:rPr lang="tr-TR" dirty="0">
                <a:latin typeface="Times New Roman" panose="02020603050405020304" pitchFamily="18" charset="0"/>
                <a:cs typeface="Times New Roman" panose="02020603050405020304" pitchFamily="18" charset="0"/>
              </a:rPr>
              <a:t> işlemcilerde çalışmasını anlamlı kılıyordu. Ancak, </a:t>
            </a:r>
            <a:r>
              <a:rPr lang="tr-TR" dirty="0" err="1">
                <a:latin typeface="Times New Roman" panose="02020603050405020304" pitchFamily="18" charset="0"/>
                <a:cs typeface="Times New Roman" panose="02020603050405020304" pitchFamily="18" charset="0"/>
              </a:rPr>
              <a:t>java</a:t>
            </a:r>
            <a:r>
              <a:rPr lang="tr-TR" dirty="0">
                <a:latin typeface="Times New Roman" panose="02020603050405020304" pitchFamily="18" charset="0"/>
                <a:cs typeface="Times New Roman" panose="02020603050405020304" pitchFamily="18" charset="0"/>
              </a:rPr>
              <a:t> 8 de bu yetenek </a:t>
            </a:r>
            <a:r>
              <a:rPr lang="tr-TR" b="1" dirty="0">
                <a:latin typeface="Times New Roman" panose="02020603050405020304" pitchFamily="18" charset="0"/>
                <a:cs typeface="Times New Roman" panose="02020603050405020304" pitchFamily="18" charset="0"/>
              </a:rPr>
              <a:t>Collection </a:t>
            </a:r>
            <a:r>
              <a:rPr lang="tr-TR" b="1" dirty="0" err="1">
                <a:latin typeface="Times New Roman" panose="02020603050405020304" pitchFamily="18" charset="0"/>
                <a:cs typeface="Times New Roman" panose="02020603050405020304" pitchFamily="18" charset="0"/>
              </a:rPr>
              <a:t>lar</a:t>
            </a:r>
            <a:r>
              <a:rPr lang="tr-TR" dirty="0">
                <a:latin typeface="Times New Roman" panose="02020603050405020304" pitchFamily="18" charset="0"/>
                <a:cs typeface="Times New Roman" panose="02020603050405020304" pitchFamily="18" charset="0"/>
              </a:rPr>
              <a:t> üzerinde de uygulanabilir hale gelmiştir.</a:t>
            </a:r>
          </a:p>
          <a:p>
            <a:pPr marL="0" indent="0">
              <a:buNone/>
            </a:pPr>
            <a:r>
              <a:rPr lang="nl-NL" dirty="0">
                <a:latin typeface="Times New Roman" panose="02020603050405020304" pitchFamily="18" charset="0"/>
                <a:cs typeface="Times New Roman" panose="02020603050405020304" pitchFamily="18" charset="0"/>
              </a:rPr>
              <a:t>Garbage collector ile ilgili olan “</a:t>
            </a:r>
            <a:r>
              <a:rPr lang="nl-NL" b="1" dirty="0">
                <a:latin typeface="Times New Roman" panose="02020603050405020304" pitchFamily="18" charset="0"/>
                <a:cs typeface="Times New Roman" panose="02020603050405020304" pitchFamily="18" charset="0"/>
              </a:rPr>
              <a:t>PermGen</a:t>
            </a:r>
            <a:r>
              <a:rPr lang="nl-NL" dirty="0">
                <a:latin typeface="Times New Roman" panose="02020603050405020304" pitchFamily="18" charset="0"/>
                <a:cs typeface="Times New Roman" panose="02020603050405020304" pitchFamily="18" charset="0"/>
              </a:rPr>
              <a:t>” </a:t>
            </a:r>
            <a:r>
              <a:rPr lang="nl-NL" b="1" dirty="0">
                <a:latin typeface="Times New Roman" panose="02020603050405020304" pitchFamily="18" charset="0"/>
                <a:cs typeface="Times New Roman" panose="02020603050405020304" pitchFamily="18" charset="0"/>
              </a:rPr>
              <a:t>Stack’ ten Heap’ e</a:t>
            </a:r>
            <a:r>
              <a:rPr lang="nl-NL" dirty="0">
                <a:latin typeface="Times New Roman" panose="02020603050405020304" pitchFamily="18" charset="0"/>
                <a:cs typeface="Times New Roman" panose="02020603050405020304" pitchFamily="18" charset="0"/>
              </a:rPr>
              <a:t> taşınmıştır.</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Java 8 öncesinde herhangi bir </a:t>
            </a:r>
            <a:r>
              <a:rPr lang="tr-TR" b="1" dirty="0" err="1">
                <a:latin typeface="Times New Roman" panose="02020603050405020304" pitchFamily="18" charset="0"/>
                <a:cs typeface="Times New Roman" panose="02020603050405020304" pitchFamily="18" charset="0"/>
              </a:rPr>
              <a:t>Interface</a:t>
            </a:r>
            <a:r>
              <a:rPr lang="tr-TR" dirty="0">
                <a:latin typeface="Times New Roman" panose="02020603050405020304" pitchFamily="18" charset="0"/>
                <a:cs typeface="Times New Roman" panose="02020603050405020304" pitchFamily="18" charset="0"/>
              </a:rPr>
              <a:t> sınıfında gövdeli(</a:t>
            </a:r>
            <a:r>
              <a:rPr lang="tr-TR" dirty="0" err="1">
                <a:latin typeface="Times New Roman" panose="02020603050405020304" pitchFamily="18" charset="0"/>
                <a:cs typeface="Times New Roman" panose="02020603050405020304" pitchFamily="18" charset="0"/>
              </a:rPr>
              <a:t>implement</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metod</a:t>
            </a:r>
            <a:r>
              <a:rPr lang="tr-TR" dirty="0">
                <a:latin typeface="Times New Roman" panose="02020603050405020304" pitchFamily="18" charset="0"/>
                <a:cs typeface="Times New Roman" panose="02020603050405020304" pitchFamily="18" charset="0"/>
              </a:rPr>
              <a:t> yazmak mümkün değildi. Java 8 ile gelen </a:t>
            </a:r>
            <a:r>
              <a:rPr lang="tr-TR" b="1" dirty="0" err="1">
                <a:latin typeface="Times New Roman" panose="02020603050405020304" pitchFamily="18" charset="0"/>
                <a:cs typeface="Times New Roman" panose="02020603050405020304" pitchFamily="18" charset="0"/>
              </a:rPr>
              <a:t>default</a:t>
            </a:r>
            <a:r>
              <a:rPr lang="tr-TR" b="1" dirty="0">
                <a:latin typeface="Times New Roman" panose="02020603050405020304" pitchFamily="18" charset="0"/>
                <a:cs typeface="Times New Roman" panose="02020603050405020304" pitchFamily="18" charset="0"/>
              </a:rPr>
              <a:t> </a:t>
            </a:r>
            <a:r>
              <a:rPr lang="tr-TR" b="1" dirty="0" err="1">
                <a:latin typeface="Times New Roman" panose="02020603050405020304" pitchFamily="18" charset="0"/>
                <a:cs typeface="Times New Roman" panose="02020603050405020304" pitchFamily="18" charset="0"/>
              </a:rPr>
              <a:t>keyword</a:t>
            </a:r>
            <a:r>
              <a:rPr lang="tr-TR" dirty="0">
                <a:latin typeface="Times New Roman" panose="02020603050405020304" pitchFamily="18" charset="0"/>
                <a:cs typeface="Times New Roman" panose="02020603050405020304" pitchFamily="18" charset="0"/>
              </a:rPr>
              <a:t> ü ile artık </a:t>
            </a:r>
            <a:r>
              <a:rPr lang="tr-TR" dirty="0" err="1">
                <a:latin typeface="Times New Roman" panose="02020603050405020304" pitchFamily="18" charset="0"/>
                <a:cs typeface="Times New Roman" panose="02020603050405020304" pitchFamily="18" charset="0"/>
              </a:rPr>
              <a:t>Interface</a:t>
            </a:r>
            <a:r>
              <a:rPr lang="tr-TR" dirty="0">
                <a:latin typeface="Times New Roman" panose="02020603050405020304" pitchFamily="18" charset="0"/>
                <a:cs typeface="Times New Roman" panose="02020603050405020304" pitchFamily="18" charset="0"/>
              </a:rPr>
              <a:t> sınıflarda gövdeli metot yazmak mümkün. Spring Data API sinde, bu yenilik kullanılarak ORM yeteneklerinin daha da güzelleştiğini gözlemlemekteyiz.</a:t>
            </a:r>
          </a:p>
          <a:p>
            <a:endParaRPr lang="tr-TR" dirty="0"/>
          </a:p>
        </p:txBody>
      </p:sp>
    </p:spTree>
    <p:extLst>
      <p:ext uri="{BB962C8B-B14F-4D97-AF65-F5344CB8AC3E}">
        <p14:creationId xmlns:p14="http://schemas.microsoft.com/office/powerpoint/2010/main" val="4224807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Http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lstStyle/>
          <a:p>
            <a:r>
              <a:rPr lang="tr-TR" dirty="0" smtClean="0">
                <a:latin typeface="Times New Roman" panose="02020603050405020304" pitchFamily="18" charset="0"/>
                <a:cs typeface="Times New Roman" panose="02020603050405020304" pitchFamily="18" charset="0"/>
              </a:rPr>
              <a:t>Http'nin </a:t>
            </a:r>
            <a:r>
              <a:rPr lang="tr-TR" dirty="0">
                <a:latin typeface="Times New Roman" panose="02020603050405020304" pitchFamily="18" charset="0"/>
                <a:cs typeface="Times New Roman" panose="02020603050405020304" pitchFamily="18" charset="0"/>
              </a:rPr>
              <a:t>açılımı “</a:t>
            </a:r>
            <a:r>
              <a:rPr lang="tr-TR" dirty="0" err="1">
                <a:latin typeface="Times New Roman" panose="02020603050405020304" pitchFamily="18" charset="0"/>
                <a:cs typeface="Times New Roman" panose="02020603050405020304" pitchFamily="18" charset="0"/>
              </a:rPr>
              <a:t>Hyper</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Text</a:t>
            </a:r>
            <a:r>
              <a:rPr lang="tr-TR" dirty="0">
                <a:latin typeface="Times New Roman" panose="02020603050405020304" pitchFamily="18" charset="0"/>
                <a:cs typeface="Times New Roman" panose="02020603050405020304" pitchFamily="18" charset="0"/>
              </a:rPr>
              <a:t> Transfer Protocol” yani “</a:t>
            </a:r>
            <a:r>
              <a:rPr lang="tr-TR" dirty="0" err="1">
                <a:latin typeface="Times New Roman" panose="02020603050405020304" pitchFamily="18" charset="0"/>
                <a:cs typeface="Times New Roman" panose="02020603050405020304" pitchFamily="18" charset="0"/>
              </a:rPr>
              <a:t>Hiper</a:t>
            </a:r>
            <a:r>
              <a:rPr lang="tr-TR" dirty="0">
                <a:latin typeface="Times New Roman" panose="02020603050405020304" pitchFamily="18" charset="0"/>
                <a:cs typeface="Times New Roman" panose="02020603050405020304" pitchFamily="18" charset="0"/>
              </a:rPr>
              <a:t> Metin Transfer </a:t>
            </a:r>
            <a:r>
              <a:rPr lang="tr-TR" dirty="0" smtClean="0">
                <a:latin typeface="Times New Roman" panose="02020603050405020304" pitchFamily="18" charset="0"/>
                <a:cs typeface="Times New Roman" panose="02020603050405020304" pitchFamily="18" charset="0"/>
              </a:rPr>
              <a:t>Protokolü “dür.</a:t>
            </a:r>
            <a:r>
              <a:rPr lang="tr-TR" dirty="0">
                <a:latin typeface="Times New Roman" panose="02020603050405020304" pitchFamily="18" charset="0"/>
                <a:cs typeface="Times New Roman" panose="02020603050405020304" pitchFamily="18" charset="0"/>
              </a:rPr>
              <a:t> HTTP protokolü ağ üzerinden web sayfalarının görüntülenmesini sağlayan protokoldür. HTTP</a:t>
            </a:r>
            <a:r>
              <a:rPr lang="tr-TR" i="1"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protokol</a:t>
            </a:r>
            <a:r>
              <a:rPr lang="tr-TR" i="1"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istemci (PC) ile sunucu (server) arasındaki alışveriş kurallarını belirler. Port olarak ise </a:t>
            </a:r>
            <a:r>
              <a:rPr lang="tr-TR" i="1" dirty="0">
                <a:latin typeface="Times New Roman" panose="02020603050405020304" pitchFamily="18" charset="0"/>
                <a:cs typeface="Times New Roman" panose="02020603050405020304" pitchFamily="18" charset="0"/>
              </a:rPr>
              <a:t>80 </a:t>
            </a:r>
            <a:r>
              <a:rPr lang="tr-TR" dirty="0">
                <a:latin typeface="Times New Roman" panose="02020603050405020304" pitchFamily="18" charset="0"/>
                <a:cs typeface="Times New Roman" panose="02020603050405020304" pitchFamily="18" charset="0"/>
              </a:rPr>
              <a:t>portunu kullanır. İstemci sunucuya bir istek gönderir. Bu istek Internet Explorer, Google </a:t>
            </a:r>
            <a:r>
              <a:rPr lang="tr-TR" dirty="0" err="1">
                <a:latin typeface="Times New Roman" panose="02020603050405020304" pitchFamily="18" charset="0"/>
                <a:cs typeface="Times New Roman" panose="02020603050405020304" pitchFamily="18" charset="0"/>
              </a:rPr>
              <a:t>Chrome</a:t>
            </a:r>
            <a:r>
              <a:rPr lang="tr-TR" dirty="0">
                <a:latin typeface="Times New Roman" panose="02020603050405020304" pitchFamily="18" charset="0"/>
                <a:cs typeface="Times New Roman" panose="02020603050405020304" pitchFamily="18" charset="0"/>
              </a:rPr>
              <a:t> veya </a:t>
            </a:r>
            <a:r>
              <a:rPr lang="tr-TR" dirty="0" err="1">
                <a:latin typeface="Times New Roman" panose="02020603050405020304" pitchFamily="18" charset="0"/>
                <a:cs typeface="Times New Roman" panose="02020603050405020304" pitchFamily="18" charset="0"/>
              </a:rPr>
              <a:t>Mozilla</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Firefox</a:t>
            </a:r>
            <a:r>
              <a:rPr lang="tr-TR" dirty="0">
                <a:latin typeface="Times New Roman" panose="02020603050405020304" pitchFamily="18" charset="0"/>
                <a:cs typeface="Times New Roman" panose="02020603050405020304" pitchFamily="18" charset="0"/>
              </a:rPr>
              <a:t> gibi web </a:t>
            </a:r>
            <a:r>
              <a:rPr lang="tr-TR" dirty="0" smtClean="0">
                <a:latin typeface="Times New Roman" panose="02020603050405020304" pitchFamily="18" charset="0"/>
                <a:cs typeface="Times New Roman" panose="02020603050405020304" pitchFamily="18" charset="0"/>
              </a:rPr>
              <a:t>browserlar </a:t>
            </a:r>
            <a:r>
              <a:rPr lang="tr-TR" dirty="0">
                <a:latin typeface="Times New Roman" panose="02020603050405020304" pitchFamily="18" charset="0"/>
                <a:cs typeface="Times New Roman" panose="02020603050405020304" pitchFamily="18" charset="0"/>
              </a:rPr>
              <a:t>aracılığıyla iletilir. Sunucu bu isteği </a:t>
            </a:r>
            <a:r>
              <a:rPr lang="tr-TR" dirty="0" smtClean="0">
                <a:latin typeface="Times New Roman" panose="02020603050405020304" pitchFamily="18" charset="0"/>
                <a:cs typeface="Times New Roman" panose="02020603050405020304" pitchFamily="18" charset="0"/>
              </a:rPr>
              <a:t>alır  ve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Apache</a:t>
            </a:r>
            <a:r>
              <a:rPr lang="tr-TR" i="1"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veya IIS</a:t>
            </a:r>
            <a:r>
              <a:rPr lang="tr-TR" i="1"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gibi web</a:t>
            </a:r>
            <a:r>
              <a:rPr lang="tr-TR" i="1"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sunucu</a:t>
            </a:r>
            <a:r>
              <a:rPr lang="tr-TR" dirty="0">
                <a:latin typeface="Times New Roman" panose="02020603050405020304" pitchFamily="18" charset="0"/>
                <a:cs typeface="Times New Roman" panose="02020603050405020304" pitchFamily="18" charset="0"/>
              </a:rPr>
              <a:t> programları aracılığıyla cevap verir.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25723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latin typeface="Times New Roman" panose="02020603050405020304" pitchFamily="18" charset="0"/>
                <a:cs typeface="Times New Roman" panose="02020603050405020304" pitchFamily="18" charset="0"/>
              </a:rPr>
              <a:t>H</a:t>
            </a:r>
            <a:r>
              <a:rPr lang="tr-TR" dirty="0" smtClean="0">
                <a:latin typeface="Times New Roman" panose="02020603050405020304" pitchFamily="18" charset="0"/>
                <a:cs typeface="Times New Roman" panose="02020603050405020304" pitchFamily="18" charset="0"/>
              </a:rPr>
              <a:t>ttp </a:t>
            </a:r>
            <a:r>
              <a:rPr lang="tr-TR" dirty="0" err="1" smtClean="0">
                <a:latin typeface="Times New Roman" panose="02020603050405020304" pitchFamily="18" charset="0"/>
                <a:cs typeface="Times New Roman" panose="02020603050405020304" pitchFamily="18" charset="0"/>
              </a:rPr>
              <a:t>Calisma</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Mantigi</a:t>
            </a:r>
            <a:endParaRPr lang="tr-TR" dirty="0">
              <a:latin typeface="Times New Roman" panose="02020603050405020304" pitchFamily="18" charset="0"/>
              <a:cs typeface="Times New Roman" panose="02020603050405020304" pitchFamily="18" charset="0"/>
            </a:endParaRPr>
          </a:p>
        </p:txBody>
      </p:sp>
      <p:pic>
        <p:nvPicPr>
          <p:cNvPr id="4" name="Resim 3"/>
          <p:cNvPicPr>
            <a:picLocks noChangeAspect="1"/>
          </p:cNvPicPr>
          <p:nvPr/>
        </p:nvPicPr>
        <p:blipFill>
          <a:blip r:embed="rId2"/>
          <a:stretch>
            <a:fillRect/>
          </a:stretch>
        </p:blipFill>
        <p:spPr>
          <a:xfrm>
            <a:off x="1672046" y="2129362"/>
            <a:ext cx="8237356" cy="4392677"/>
          </a:xfrm>
          <a:prstGeom prst="rect">
            <a:avLst/>
          </a:prstGeom>
        </p:spPr>
      </p:pic>
    </p:spTree>
    <p:extLst>
      <p:ext uri="{BB962C8B-B14F-4D97-AF65-F5344CB8AC3E}">
        <p14:creationId xmlns:p14="http://schemas.microsoft.com/office/powerpoint/2010/main" val="37092045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Http Durum Kodları</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normAutofit lnSpcReduction="10000"/>
          </a:bodyPr>
          <a:lstStyle/>
          <a:p>
            <a:pPr marL="0" indent="0">
              <a:buNone/>
            </a:pPr>
            <a:r>
              <a:rPr lang="tr-TR" dirty="0">
                <a:latin typeface="Times New Roman" panose="02020603050405020304" pitchFamily="18" charset="0"/>
                <a:cs typeface="Times New Roman" panose="02020603050405020304" pitchFamily="18" charset="0"/>
              </a:rPr>
              <a:t>İstemci bir sunucu içeriğine HTTP kullanarak ulaşmaya çalıştığında sunucu yanıtın durumunu belirten bir sayısal kod gönderir. Bazı durumlarda  HTTP durum kodu (HTTP </a:t>
            </a:r>
            <a:r>
              <a:rPr lang="tr-TR" dirty="0" err="1">
                <a:latin typeface="Times New Roman" panose="02020603050405020304" pitchFamily="18" charset="0"/>
                <a:cs typeface="Times New Roman" panose="02020603050405020304" pitchFamily="18" charset="0"/>
              </a:rPr>
              <a:t>Status</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Code</a:t>
            </a:r>
            <a:r>
              <a:rPr lang="tr-TR" dirty="0">
                <a:latin typeface="Times New Roman" panose="02020603050405020304" pitchFamily="18" charset="0"/>
                <a:cs typeface="Times New Roman" panose="02020603050405020304" pitchFamily="18" charset="0"/>
              </a:rPr>
              <a:t>) istemcinin tarayıcısında da gösterilebilir </a:t>
            </a:r>
            <a:r>
              <a:rPr lang="tr-TR" dirty="0" err="1">
                <a:latin typeface="Times New Roman" panose="02020603050405020304" pitchFamily="18" charset="0"/>
                <a:cs typeface="Times New Roman" panose="02020603050405020304" pitchFamily="18" charset="0"/>
              </a:rPr>
              <a:t>Örn</a:t>
            </a:r>
            <a:r>
              <a:rPr lang="tr-TR" dirty="0">
                <a:latin typeface="Times New Roman" panose="02020603050405020304" pitchFamily="18" charset="0"/>
                <a:cs typeface="Times New Roman" panose="02020603050405020304" pitchFamily="18" charset="0"/>
              </a:rPr>
              <a:t>; 200, 301, 302, 404 ve 500 kodları en yaygın olanlardır</a:t>
            </a:r>
            <a:r>
              <a:rPr lang="tr-TR" dirty="0" smtClean="0">
                <a:latin typeface="Times New Roman" panose="02020603050405020304" pitchFamily="18" charset="0"/>
                <a:cs typeface="Times New Roman" panose="02020603050405020304" pitchFamily="18" charset="0"/>
              </a:rPr>
              <a:t>.</a:t>
            </a:r>
          </a:p>
          <a:p>
            <a:pPr marL="0" indent="0">
              <a:buNone/>
            </a:pPr>
            <a:r>
              <a:rPr lang="tr-TR" b="1" dirty="0">
                <a:latin typeface="Times New Roman" panose="02020603050405020304" pitchFamily="18" charset="0"/>
                <a:cs typeface="Times New Roman" panose="02020603050405020304" pitchFamily="18" charset="0"/>
              </a:rPr>
              <a:t>Durum </a:t>
            </a:r>
            <a:r>
              <a:rPr lang="tr-TR" b="1" dirty="0" smtClean="0">
                <a:latin typeface="Times New Roman" panose="02020603050405020304" pitchFamily="18" charset="0"/>
                <a:cs typeface="Times New Roman" panose="02020603050405020304" pitchFamily="18" charset="0"/>
              </a:rPr>
              <a:t>kodları 1’den </a:t>
            </a:r>
            <a:r>
              <a:rPr lang="tr-TR" b="1" dirty="0">
                <a:latin typeface="Times New Roman" panose="02020603050405020304" pitchFamily="18" charset="0"/>
                <a:cs typeface="Times New Roman" panose="02020603050405020304" pitchFamily="18" charset="0"/>
              </a:rPr>
              <a:t>5’e kadar gruplandırılmıştır.</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1xx     Bilgi</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2xx     Başarı</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3xx     Yönlendirme</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4xx     Tarayıcı Hatası</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5xx     Sunucu Hatası</a:t>
            </a: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30038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URL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365761" y="2020389"/>
            <a:ext cx="9928422" cy="3915800"/>
          </a:xfrm>
        </p:spPr>
        <p:txBody>
          <a:bodyPr>
            <a:normAutofit/>
          </a:bodyPr>
          <a:lstStyle/>
          <a:p>
            <a:pPr marL="0" indent="0">
              <a:buNone/>
            </a:pPr>
            <a:r>
              <a:rPr lang="tr-TR" sz="2000" b="1" dirty="0" smtClean="0">
                <a:latin typeface="Times New Roman" panose="02020603050405020304" pitchFamily="18" charset="0"/>
                <a:cs typeface="Times New Roman" panose="02020603050405020304" pitchFamily="18" charset="0"/>
              </a:rPr>
              <a:t>URL</a:t>
            </a:r>
            <a:r>
              <a:rPr lang="tr-TR" sz="2000" dirty="0">
                <a:latin typeface="Times New Roman" panose="02020603050405020304" pitchFamily="18" charset="0"/>
                <a:cs typeface="Times New Roman" panose="02020603050405020304" pitchFamily="18" charset="0"/>
              </a:rPr>
              <a:t> </a:t>
            </a:r>
            <a:r>
              <a:rPr lang="tr-TR" sz="2000" b="1" dirty="0">
                <a:latin typeface="Times New Roman" panose="02020603050405020304" pitchFamily="18" charset="0"/>
                <a:cs typeface="Times New Roman" panose="02020603050405020304" pitchFamily="18" charset="0"/>
              </a:rPr>
              <a:t>(</a:t>
            </a:r>
            <a:r>
              <a:rPr lang="tr-TR" sz="2000" b="1" dirty="0" err="1">
                <a:latin typeface="Times New Roman" panose="02020603050405020304" pitchFamily="18" charset="0"/>
                <a:cs typeface="Times New Roman" panose="02020603050405020304" pitchFamily="18" charset="0"/>
              </a:rPr>
              <a:t>Uniform</a:t>
            </a:r>
            <a:r>
              <a:rPr lang="tr-TR" sz="2000" b="1" dirty="0">
                <a:latin typeface="Times New Roman" panose="02020603050405020304" pitchFamily="18" charset="0"/>
                <a:cs typeface="Times New Roman" panose="02020603050405020304" pitchFamily="18" charset="0"/>
              </a:rPr>
              <a:t> Resource </a:t>
            </a:r>
            <a:r>
              <a:rPr lang="tr-TR" sz="2000" b="1" dirty="0" err="1">
                <a:latin typeface="Times New Roman" panose="02020603050405020304" pitchFamily="18" charset="0"/>
                <a:cs typeface="Times New Roman" panose="02020603050405020304" pitchFamily="18" charset="0"/>
              </a:rPr>
              <a:t>Locator</a:t>
            </a:r>
            <a:r>
              <a:rPr lang="tr-TR" sz="2000" b="1" dirty="0">
                <a:latin typeface="Times New Roman" panose="02020603050405020304" pitchFamily="18" charset="0"/>
                <a:cs typeface="Times New Roman" panose="02020603050405020304" pitchFamily="18" charset="0"/>
              </a:rPr>
              <a:t>)</a:t>
            </a:r>
            <a:r>
              <a:rPr lang="tr-TR" sz="2000" i="1" dirty="0">
                <a:latin typeface="Times New Roman" panose="02020603050405020304" pitchFamily="18" charset="0"/>
                <a:cs typeface="Times New Roman" panose="02020603050405020304" pitchFamily="18" charset="0"/>
              </a:rPr>
              <a:t> </a:t>
            </a:r>
            <a:r>
              <a:rPr lang="tr-TR" sz="2000" dirty="0">
                <a:latin typeface="Times New Roman" panose="02020603050405020304" pitchFamily="18" charset="0"/>
                <a:cs typeface="Times New Roman" panose="02020603050405020304" pitchFamily="18" charset="0"/>
              </a:rPr>
              <a:t>internet üzerinden metin, resim, kod, </a:t>
            </a:r>
            <a:r>
              <a:rPr lang="tr-TR" sz="2000" dirty="0" err="1">
                <a:latin typeface="Times New Roman" panose="02020603050405020304" pitchFamily="18" charset="0"/>
                <a:cs typeface="Times New Roman" panose="02020603050405020304" pitchFamily="18" charset="0"/>
              </a:rPr>
              <a:t>css</a:t>
            </a:r>
            <a:r>
              <a:rPr lang="tr-TR" sz="2000" dirty="0">
                <a:latin typeface="Times New Roman" panose="02020603050405020304" pitchFamily="18" charset="0"/>
                <a:cs typeface="Times New Roman" panose="02020603050405020304" pitchFamily="18" charset="0"/>
              </a:rPr>
              <a:t> </a:t>
            </a:r>
            <a:r>
              <a:rPr lang="tr-TR" sz="2000" dirty="0" smtClean="0">
                <a:latin typeface="Times New Roman" panose="02020603050405020304" pitchFamily="18" charset="0"/>
                <a:cs typeface="Times New Roman" panose="02020603050405020304" pitchFamily="18" charset="0"/>
              </a:rPr>
              <a:t>vb. </a:t>
            </a:r>
            <a:r>
              <a:rPr lang="tr-TR" sz="2000" dirty="0">
                <a:latin typeface="Times New Roman" panose="02020603050405020304" pitchFamily="18" charset="0"/>
                <a:cs typeface="Times New Roman" panose="02020603050405020304" pitchFamily="18" charset="0"/>
              </a:rPr>
              <a:t>kaynağa erişebilmek için </a:t>
            </a:r>
            <a:r>
              <a:rPr lang="tr-TR" sz="2000" dirty="0" smtClean="0">
                <a:latin typeface="Times New Roman" panose="02020603050405020304" pitchFamily="18" charset="0"/>
                <a:cs typeface="Times New Roman" panose="02020603050405020304" pitchFamily="18" charset="0"/>
              </a:rPr>
              <a:t>kullanılan </a:t>
            </a:r>
            <a:r>
              <a:rPr lang="tr-TR" sz="2000" dirty="0">
                <a:latin typeface="Times New Roman" panose="02020603050405020304" pitchFamily="18" charset="0"/>
                <a:cs typeface="Times New Roman" panose="02020603050405020304" pitchFamily="18" charset="0"/>
              </a:rPr>
              <a:t>adres tanımlama sistemi diyebiliriz</a:t>
            </a:r>
            <a:r>
              <a:rPr lang="tr-TR" sz="2000" dirty="0" smtClean="0">
                <a:latin typeface="Times New Roman" panose="02020603050405020304" pitchFamily="18" charset="0"/>
                <a:cs typeface="Times New Roman" panose="02020603050405020304" pitchFamily="18" charset="0"/>
              </a:rPr>
              <a:t>.</a:t>
            </a:r>
          </a:p>
          <a:p>
            <a:pPr marL="0" indent="0">
              <a:buNone/>
            </a:pPr>
            <a:r>
              <a:rPr lang="tr-TR" sz="2000" dirty="0"/>
              <a:t>Genelde</a:t>
            </a:r>
            <a:r>
              <a:rPr lang="tr-TR" sz="2000" b="1" dirty="0"/>
              <a:t> URL</a:t>
            </a:r>
            <a:r>
              <a:rPr lang="tr-TR" sz="2000" dirty="0"/>
              <a:t>, üç bölümden oluşur:</a:t>
            </a:r>
          </a:p>
          <a:p>
            <a:r>
              <a:rPr lang="tr-TR" sz="2000" b="1" dirty="0"/>
              <a:t>protokol</a:t>
            </a:r>
            <a:r>
              <a:rPr lang="tr-TR" sz="2000" dirty="0"/>
              <a:t> (http:// ya da https://)</a:t>
            </a:r>
          </a:p>
          <a:p>
            <a:r>
              <a:rPr lang="tr-TR" sz="2000" dirty="0"/>
              <a:t>alan adı (domain) içeren </a:t>
            </a:r>
            <a:r>
              <a:rPr lang="tr-TR" sz="2000" b="1" dirty="0"/>
              <a:t>site adresi</a:t>
            </a:r>
            <a:r>
              <a:rPr lang="tr-TR" sz="2000" dirty="0"/>
              <a:t> (siteadi.com)</a:t>
            </a:r>
          </a:p>
          <a:p>
            <a:r>
              <a:rPr lang="tr-TR" sz="2000" dirty="0"/>
              <a:t>site içerisinde görüntülenecek </a:t>
            </a:r>
            <a:r>
              <a:rPr lang="tr-TR" sz="2000" b="1" dirty="0"/>
              <a:t>kaynağın konumu</a:t>
            </a:r>
            <a:r>
              <a:rPr lang="tr-TR" sz="2000" dirty="0"/>
              <a:t> (/galeri.html</a:t>
            </a:r>
            <a:r>
              <a:rPr lang="tr-TR" sz="2000" dirty="0" smtClean="0"/>
              <a:t>)</a:t>
            </a:r>
          </a:p>
          <a:p>
            <a:pPr marL="0" indent="0">
              <a:buNone/>
            </a:pPr>
            <a:r>
              <a:rPr lang="tr-TR" sz="2000" dirty="0"/>
              <a:t>URL’ler ağdaki web sayfaları, metin belgeleri, grafikler, programlar gibi dijital olarak saklanabilecek hemen hemen her şeyin kaynağına atıfta bulunur. Bu nedenle tanımı genelde; </a:t>
            </a:r>
            <a:r>
              <a:rPr lang="tr-TR" sz="2000" b="1" dirty="0"/>
              <a:t>bilgisayar ağındaki bir kaynağın konumuna başvuran, adresleme düzeni</a:t>
            </a:r>
            <a:r>
              <a:rPr lang="tr-TR" sz="2000" dirty="0"/>
              <a:t> şeklinde yapılır.</a:t>
            </a:r>
          </a:p>
          <a:p>
            <a:pPr marL="0" indent="0">
              <a:buNone/>
            </a:pPr>
            <a:endParaRPr lang="tr-TR" sz="2000" dirty="0">
              <a:latin typeface="Times New Roman" panose="02020603050405020304" pitchFamily="18" charset="0"/>
              <a:cs typeface="Times New Roman" panose="02020603050405020304" pitchFamily="18" charset="0"/>
            </a:endParaRPr>
          </a:p>
        </p:txBody>
      </p:sp>
      <p:pic>
        <p:nvPicPr>
          <p:cNvPr id="4" name="Resim 3"/>
          <p:cNvPicPr>
            <a:picLocks noChangeAspect="1"/>
          </p:cNvPicPr>
          <p:nvPr/>
        </p:nvPicPr>
        <p:blipFill>
          <a:blip r:embed="rId2"/>
          <a:stretch>
            <a:fillRect/>
          </a:stretch>
        </p:blipFill>
        <p:spPr>
          <a:xfrm>
            <a:off x="3152502" y="5522400"/>
            <a:ext cx="4563053" cy="1200024"/>
          </a:xfrm>
          <a:prstGeom prst="rect">
            <a:avLst/>
          </a:prstGeom>
        </p:spPr>
      </p:pic>
    </p:spTree>
    <p:extLst>
      <p:ext uri="{BB962C8B-B14F-4D97-AF65-F5344CB8AC3E}">
        <p14:creationId xmlns:p14="http://schemas.microsoft.com/office/powerpoint/2010/main" val="8558334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URI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680321" y="2336873"/>
            <a:ext cx="9613861" cy="4081344"/>
          </a:xfrm>
        </p:spPr>
        <p:txBody>
          <a:bodyPr>
            <a:normAutofit lnSpcReduction="10000"/>
          </a:bodyPr>
          <a:lstStyle/>
          <a:p>
            <a:pPr marL="0" indent="0">
              <a:buNone/>
            </a:pPr>
            <a:r>
              <a:rPr lang="tr-TR" b="1" dirty="0">
                <a:latin typeface="Times New Roman" panose="02020603050405020304" pitchFamily="18" charset="0"/>
                <a:cs typeface="Times New Roman" panose="02020603050405020304" pitchFamily="18" charset="0"/>
              </a:rPr>
              <a:t>URI: </a:t>
            </a:r>
            <a:r>
              <a:rPr lang="tr-TR" dirty="0" err="1">
                <a:latin typeface="Times New Roman" panose="02020603050405020304" pitchFamily="18" charset="0"/>
                <a:cs typeface="Times New Roman" panose="02020603050405020304" pitchFamily="18" charset="0"/>
              </a:rPr>
              <a:t>Uniform</a:t>
            </a:r>
            <a:r>
              <a:rPr lang="tr-TR" dirty="0">
                <a:latin typeface="Times New Roman" panose="02020603050405020304" pitchFamily="18" charset="0"/>
                <a:cs typeface="Times New Roman" panose="02020603050405020304" pitchFamily="18" charset="0"/>
              </a:rPr>
              <a:t> Resource </a:t>
            </a:r>
            <a:r>
              <a:rPr lang="tr-TR" dirty="0" err="1">
                <a:latin typeface="Times New Roman" panose="02020603050405020304" pitchFamily="18" charset="0"/>
                <a:cs typeface="Times New Roman" panose="02020603050405020304" pitchFamily="18" charset="0"/>
              </a:rPr>
              <a:t>Identifier’in</a:t>
            </a:r>
            <a:r>
              <a:rPr lang="tr-TR" dirty="0">
                <a:latin typeface="Times New Roman" panose="02020603050405020304" pitchFamily="18" charset="0"/>
                <a:cs typeface="Times New Roman" panose="02020603050405020304" pitchFamily="18" charset="0"/>
              </a:rPr>
              <a:t> kısaltılmış hali olan URI, internet üzerinde bir kaynağın tam yerine işaret eden (resim veya belge) standart formata uygun bir karakter dizisidir. Kısaca bir URL’nin altında bulunan kaynağın tam yoluna işaret eder. Örneğin </a:t>
            </a:r>
            <a:r>
              <a:rPr lang="tr-TR" dirty="0">
                <a:latin typeface="Times New Roman" panose="02020603050405020304" pitchFamily="18" charset="0"/>
                <a:cs typeface="Times New Roman" panose="02020603050405020304" pitchFamily="18" charset="0"/>
                <a:hlinkClick r:id="rId2"/>
              </a:rPr>
              <a:t>https://www.aramamotoru.com/uniform-resource-identifier-nedir-uri-nedir/</a:t>
            </a:r>
            <a:r>
              <a:rPr lang="tr-TR" dirty="0">
                <a:latin typeface="Times New Roman" panose="02020603050405020304" pitchFamily="18" charset="0"/>
                <a:cs typeface="Times New Roman" panose="02020603050405020304" pitchFamily="18" charset="0"/>
              </a:rPr>
              <a:t> bir </a:t>
            </a:r>
            <a:r>
              <a:rPr lang="tr-TR" dirty="0" err="1">
                <a:latin typeface="Times New Roman" panose="02020603050405020304" pitchFamily="18" charset="0"/>
                <a:cs typeface="Times New Roman" panose="02020603050405020304" pitchFamily="18" charset="0"/>
              </a:rPr>
              <a:t>URI’dir</a:t>
            </a:r>
            <a:r>
              <a:rPr lang="tr-TR" dirty="0" smtClean="0">
                <a:latin typeface="Times New Roman" panose="02020603050405020304" pitchFamily="18" charset="0"/>
                <a:cs typeface="Times New Roman" panose="02020603050405020304" pitchFamily="18" charset="0"/>
              </a:rPr>
              <a:t>.</a:t>
            </a:r>
          </a:p>
          <a:p>
            <a:pPr marL="0" indent="0">
              <a:buNone/>
            </a:pPr>
            <a:r>
              <a:rPr lang="tr-TR" dirty="0">
                <a:latin typeface="Times New Roman" panose="02020603050405020304" pitchFamily="18" charset="0"/>
                <a:cs typeface="Times New Roman" panose="02020603050405020304" pitchFamily="18" charset="0"/>
              </a:rPr>
              <a:t>Her URI bir kaynağı işaret edemeyebilir, </a:t>
            </a:r>
            <a:r>
              <a:rPr lang="tr-TR" dirty="0" err="1">
                <a:latin typeface="Times New Roman" panose="02020603050405020304" pitchFamily="18" charset="0"/>
                <a:cs typeface="Times New Roman" panose="02020603050405020304" pitchFamily="18" charset="0"/>
              </a:rPr>
              <a:t>orjinal</a:t>
            </a:r>
            <a:r>
              <a:rPr lang="tr-TR" dirty="0">
                <a:latin typeface="Times New Roman" panose="02020603050405020304" pitchFamily="18" charset="0"/>
                <a:cs typeface="Times New Roman" panose="02020603050405020304" pitchFamily="18" charset="0"/>
              </a:rPr>
              <a:t> adının içinde bulunan ifade de olduğu gibi sadece tanımlayıcı olabilir</a:t>
            </a:r>
            <a:r>
              <a:rPr lang="tr-TR" dirty="0" smtClean="0">
                <a:latin typeface="Times New Roman" panose="02020603050405020304" pitchFamily="18" charset="0"/>
                <a:cs typeface="Times New Roman" panose="02020603050405020304" pitchFamily="18" charset="0"/>
              </a:rPr>
              <a:t>.</a:t>
            </a:r>
          </a:p>
          <a:p>
            <a:pPr marL="0" indent="0">
              <a:buNone/>
            </a:pPr>
            <a:r>
              <a:rPr lang="tr-TR" dirty="0">
                <a:latin typeface="Times New Roman" panose="02020603050405020304" pitchFamily="18" charset="0"/>
                <a:cs typeface="Times New Roman" panose="02020603050405020304" pitchFamily="18" charset="0"/>
              </a:rPr>
              <a:t>URI ile URL arasındaki fark nedir derseniz bunu özet olarak şöyle tanımlarsak URL, </a:t>
            </a:r>
            <a:r>
              <a:rPr lang="tr-TR" dirty="0" err="1" smtClean="0">
                <a:latin typeface="Times New Roman" panose="02020603050405020304" pitchFamily="18" charset="0"/>
                <a:cs typeface="Times New Roman" panose="02020603050405020304" pitchFamily="18" charset="0"/>
              </a:rPr>
              <a:t>URI’nin</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başlangıcı </a:t>
            </a:r>
            <a:r>
              <a:rPr lang="tr-TR" dirty="0" smtClean="0">
                <a:latin typeface="Times New Roman" panose="02020603050405020304" pitchFamily="18" charset="0"/>
                <a:cs typeface="Times New Roman" panose="02020603050405020304" pitchFamily="18" charset="0"/>
              </a:rPr>
              <a:t>diyebiliriz</a:t>
            </a:r>
          </a:p>
          <a:p>
            <a:pPr marL="0" indent="0">
              <a:buNone/>
            </a:pPr>
            <a:r>
              <a:rPr lang="nn-NO" dirty="0" smtClean="0">
                <a:latin typeface="Times New Roman" panose="02020603050405020304" pitchFamily="18" charset="0"/>
                <a:cs typeface="Times New Roman" panose="02020603050405020304" pitchFamily="18" charset="0"/>
              </a:rPr>
              <a:t>URL ile URI arasındaki fark URL kaynak, </a:t>
            </a:r>
            <a:r>
              <a:rPr lang="nn-NO" b="1" dirty="0" smtClean="0">
                <a:latin typeface="Times New Roman" panose="02020603050405020304" pitchFamily="18" charset="0"/>
                <a:cs typeface="Times New Roman" panose="02020603050405020304" pitchFamily="18" charset="0"/>
              </a:rPr>
              <a:t>U</a:t>
            </a:r>
            <a:r>
              <a:rPr lang="tr-TR" dirty="0" smtClean="0">
                <a:latin typeface="Times New Roman" panose="02020603050405020304" pitchFamily="18" charset="0"/>
                <a:cs typeface="Times New Roman" panose="02020603050405020304" pitchFamily="18" charset="0"/>
              </a:rPr>
              <a:t>RI</a:t>
            </a:r>
            <a:r>
              <a:rPr lang="nn-NO" dirty="0" smtClean="0">
                <a:latin typeface="Times New Roman" panose="02020603050405020304" pitchFamily="18" charset="0"/>
                <a:cs typeface="Times New Roman" panose="02020603050405020304" pitchFamily="18" charset="0"/>
              </a:rPr>
              <a:t> detaydır.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37828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NPM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680321" y="2081349"/>
            <a:ext cx="9613861" cy="3854840"/>
          </a:xfrm>
        </p:spPr>
        <p:txBody>
          <a:bodyPr>
            <a:normAutofit fontScale="92500" lnSpcReduction="10000"/>
          </a:bodyPr>
          <a:lstStyle/>
          <a:p>
            <a:pPr marL="0" indent="0">
              <a:buNone/>
            </a:pPr>
            <a:r>
              <a:rPr lang="tr-TR" b="1"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a:t>
            </a:r>
            <a:r>
              <a:rPr lang="tr-TR" b="1" dirty="0" err="1">
                <a:latin typeface="Times New Roman" panose="02020603050405020304" pitchFamily="18" charset="0"/>
                <a:cs typeface="Times New Roman" panose="02020603050405020304" pitchFamily="18" charset="0"/>
              </a:rPr>
              <a:t>N</a:t>
            </a:r>
            <a:r>
              <a:rPr lang="tr-TR" dirty="0" err="1">
                <a:latin typeface="Times New Roman" panose="02020603050405020304" pitchFamily="18" charset="0"/>
                <a:cs typeface="Times New Roman" panose="02020603050405020304" pitchFamily="18" charset="0"/>
              </a:rPr>
              <a:t>ode</a:t>
            </a:r>
            <a:r>
              <a:rPr lang="tr-TR" dirty="0">
                <a:latin typeface="Times New Roman" panose="02020603050405020304" pitchFamily="18" charset="0"/>
                <a:cs typeface="Times New Roman" panose="02020603050405020304" pitchFamily="18" charset="0"/>
              </a:rPr>
              <a:t> </a:t>
            </a:r>
            <a:r>
              <a:rPr lang="tr-TR" b="1" dirty="0" err="1">
                <a:latin typeface="Times New Roman" panose="02020603050405020304" pitchFamily="18" charset="0"/>
                <a:cs typeface="Times New Roman" panose="02020603050405020304" pitchFamily="18" charset="0"/>
              </a:rPr>
              <a:t>P</a:t>
            </a:r>
            <a:r>
              <a:rPr lang="tr-TR" dirty="0" err="1">
                <a:latin typeface="Times New Roman" panose="02020603050405020304" pitchFamily="18" charset="0"/>
                <a:cs typeface="Times New Roman" panose="02020603050405020304" pitchFamily="18" charset="0"/>
              </a:rPr>
              <a:t>ackage</a:t>
            </a: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M</a:t>
            </a:r>
            <a:r>
              <a:rPr lang="tr-TR" dirty="0">
                <a:latin typeface="Times New Roman" panose="02020603050405020304" pitchFamily="18" charset="0"/>
                <a:cs typeface="Times New Roman" panose="02020603050405020304" pitchFamily="18" charset="0"/>
              </a:rPr>
              <a:t>anager ya da </a:t>
            </a:r>
            <a:r>
              <a:rPr lang="tr-TR" dirty="0" err="1">
                <a:latin typeface="Times New Roman" panose="02020603050405020304" pitchFamily="18" charset="0"/>
                <a:cs typeface="Times New Roman" panose="02020603050405020304" pitchFamily="18" charset="0"/>
              </a:rPr>
              <a:t>Node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Packaged</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Modules</a:t>
            </a:r>
            <a:r>
              <a:rPr lang="tr-TR"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olarak da adlandırılmaktadır.</a:t>
            </a:r>
            <a:r>
              <a:rPr lang="tr-TR" dirty="0">
                <a:latin typeface="Times New Roman" panose="02020603050405020304" pitchFamily="18" charset="0"/>
                <a:cs typeface="Times New Roman" panose="02020603050405020304" pitchFamily="18" charset="0"/>
              </a:rPr>
              <a:t> </a:t>
            </a:r>
            <a:r>
              <a:rPr lang="tr-TR" u="sng" dirty="0">
                <a:latin typeface="Times New Roman" panose="02020603050405020304" pitchFamily="18" charset="0"/>
                <a:cs typeface="Times New Roman" panose="02020603050405020304" pitchFamily="18" charset="0"/>
                <a:hlinkClick r:id="rId2"/>
              </a:rPr>
              <a:t>Isaac Z. </a:t>
            </a:r>
            <a:r>
              <a:rPr lang="tr-TR" u="sng" dirty="0" err="1">
                <a:latin typeface="Times New Roman" panose="02020603050405020304" pitchFamily="18" charset="0"/>
                <a:cs typeface="Times New Roman" panose="02020603050405020304" pitchFamily="18" charset="0"/>
                <a:hlinkClick r:id="rId2"/>
              </a:rPr>
              <a:t>Schlueter</a:t>
            </a:r>
            <a:r>
              <a:rPr lang="tr-TR" dirty="0">
                <a:latin typeface="Times New Roman" panose="02020603050405020304" pitchFamily="18" charset="0"/>
                <a:cs typeface="Times New Roman" panose="02020603050405020304" pitchFamily="18" charset="0"/>
              </a:rPr>
              <a:t> tarafından tamamen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dili kullanılarak geliştirilmiştir</a:t>
            </a:r>
            <a:r>
              <a:rPr lang="tr-TR" dirty="0" smtClean="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temel olarak 3. parti yazılımları yüklemeyi sağlayan bir araçtır</a:t>
            </a:r>
            <a:r>
              <a:rPr lang="tr-TR" dirty="0" smtClean="0">
                <a:latin typeface="Times New Roman" panose="02020603050405020304" pitchFamily="18" charset="0"/>
                <a:cs typeface="Times New Roman" panose="02020603050405020304" pitchFamily="18" charset="0"/>
              </a:rPr>
              <a:t>.</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Npm’i</a:t>
            </a:r>
            <a:r>
              <a:rPr lang="tr-TR" dirty="0">
                <a:latin typeface="Times New Roman" panose="02020603050405020304" pitchFamily="18" charset="0"/>
                <a:cs typeface="Times New Roman" panose="02020603050405020304" pitchFamily="18" charset="0"/>
              </a:rPr>
              <a:t> Google Play </a:t>
            </a:r>
            <a:r>
              <a:rPr lang="tr-TR" dirty="0" err="1" smtClean="0">
                <a:latin typeface="Times New Roman" panose="02020603050405020304" pitchFamily="18" charset="0"/>
                <a:cs typeface="Times New Roman" panose="02020603050405020304" pitchFamily="18" charset="0"/>
              </a:rPr>
              <a:t>Storea</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npmden</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yükleyeceğimiz paketleri de </a:t>
            </a:r>
            <a:r>
              <a:rPr lang="tr-TR" dirty="0" err="1" smtClean="0">
                <a:latin typeface="Times New Roman" panose="02020603050405020304" pitchFamily="18" charset="0"/>
                <a:cs typeface="Times New Roman" panose="02020603050405020304" pitchFamily="18" charset="0"/>
              </a:rPr>
              <a:t>applere</a:t>
            </a:r>
            <a:r>
              <a:rPr lang="tr-TR" dirty="0" smtClean="0">
                <a:latin typeface="Times New Roman" panose="02020603050405020304" pitchFamily="18" charset="0"/>
                <a:cs typeface="Times New Roman" panose="02020603050405020304" pitchFamily="18" charset="0"/>
              </a:rPr>
              <a:t> benzetebiliriz.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komut satırı üzerinden çalışan bir uygulamadır.</a:t>
            </a:r>
            <a:endParaRPr lang="tr-TR" dirty="0" smtClean="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Aslında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projemizdeki paketlerin yönetimini otomatikleştiriyor diyebiliriz.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ile temel olarak yapabileceğimiz şeyler ise şöyledir :</a:t>
            </a:r>
          </a:p>
          <a:p>
            <a:pPr marL="0" indent="0">
              <a:buNone/>
            </a:pPr>
            <a:r>
              <a:rPr lang="tr-TR" dirty="0">
                <a:latin typeface="Times New Roman" panose="02020603050405020304" pitchFamily="18" charset="0"/>
                <a:cs typeface="Times New Roman" panose="02020603050405020304" pitchFamily="18" charset="0"/>
              </a:rPr>
              <a:t>➩ Otomatik ya da manuel olarak paketleri </a:t>
            </a:r>
            <a:r>
              <a:rPr lang="tr-TR" dirty="0" smtClean="0">
                <a:latin typeface="Times New Roman" panose="02020603050405020304" pitchFamily="18" charset="0"/>
                <a:cs typeface="Times New Roman" panose="02020603050405020304" pitchFamily="18" charset="0"/>
              </a:rPr>
              <a:t>yüklemek</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 Sistemdeki paketleri silmek</a:t>
            </a:r>
          </a:p>
          <a:p>
            <a:pPr marL="0" indent="0">
              <a:buNone/>
            </a:pPr>
            <a:r>
              <a:rPr lang="tr-TR" dirty="0">
                <a:latin typeface="Times New Roman" panose="02020603050405020304" pitchFamily="18" charset="0"/>
                <a:cs typeface="Times New Roman" panose="02020603050405020304" pitchFamily="18" charset="0"/>
              </a:rPr>
              <a:t>➩ Sistemdeki paketleri listeleme</a:t>
            </a:r>
          </a:p>
          <a:p>
            <a:pPr marL="0" indent="0">
              <a:buNone/>
            </a:pPr>
            <a:r>
              <a:rPr lang="tr-TR" dirty="0">
                <a:latin typeface="Times New Roman" panose="02020603050405020304" pitchFamily="18" charset="0"/>
                <a:cs typeface="Times New Roman" panose="02020603050405020304" pitchFamily="18" charset="0"/>
              </a:rPr>
              <a:t>➩ Sistemdeki paketleri </a:t>
            </a:r>
            <a:r>
              <a:rPr lang="tr-TR" dirty="0" err="1">
                <a:latin typeface="Times New Roman" panose="02020603050405020304" pitchFamily="18" charset="0"/>
                <a:cs typeface="Times New Roman" panose="02020603050405020304" pitchFamily="18" charset="0"/>
              </a:rPr>
              <a:t>update</a:t>
            </a:r>
            <a:r>
              <a:rPr lang="tr-TR" dirty="0">
                <a:latin typeface="Times New Roman" panose="02020603050405020304" pitchFamily="18" charset="0"/>
                <a:cs typeface="Times New Roman" panose="02020603050405020304" pitchFamily="18" charset="0"/>
              </a:rPr>
              <a:t> etmek</a:t>
            </a:r>
          </a:p>
          <a:p>
            <a:pPr marL="0" indent="0">
              <a:buNone/>
            </a:pP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25580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Node</a:t>
            </a:r>
            <a:r>
              <a:rPr lang="tr-TR" dirty="0" smtClean="0"/>
              <a:t> </a:t>
            </a:r>
            <a:r>
              <a:rPr lang="tr-TR" dirty="0" err="1" smtClean="0"/>
              <a:t>Js</a:t>
            </a:r>
            <a:r>
              <a:rPr lang="tr-TR" dirty="0" smtClean="0"/>
              <a:t> Nedir?</a:t>
            </a:r>
            <a:endParaRPr lang="tr-TR" dirty="0"/>
          </a:p>
        </p:txBody>
      </p:sp>
      <p:sp>
        <p:nvSpPr>
          <p:cNvPr id="3" name="İçerik Yer Tutucusu 2"/>
          <p:cNvSpPr>
            <a:spLocks noGrp="1"/>
          </p:cNvSpPr>
          <p:nvPr>
            <p:ph idx="1"/>
          </p:nvPr>
        </p:nvSpPr>
        <p:spPr/>
        <p:txBody>
          <a:bodyPr>
            <a:normAutofit fontScale="92500" lnSpcReduction="20000"/>
          </a:bodyPr>
          <a:lstStyle/>
          <a:p>
            <a:pPr marL="0" indent="0">
              <a:buNone/>
            </a:pPr>
            <a:r>
              <a:rPr lang="tr-TR" dirty="0">
                <a:latin typeface="Times New Roman" panose="02020603050405020304" pitchFamily="18" charset="0"/>
                <a:cs typeface="Times New Roman" panose="02020603050405020304" pitchFamily="18" charset="0"/>
              </a:rPr>
              <a:t>Node.js,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ile server </a:t>
            </a:r>
            <a:r>
              <a:rPr lang="tr-TR" dirty="0" err="1">
                <a:latin typeface="Times New Roman" panose="02020603050405020304" pitchFamily="18" charset="0"/>
                <a:cs typeface="Times New Roman" panose="02020603050405020304" pitchFamily="18" charset="0"/>
              </a:rPr>
              <a:t>side</a:t>
            </a:r>
            <a:r>
              <a:rPr lang="tr-TR" dirty="0">
                <a:latin typeface="Times New Roman" panose="02020603050405020304" pitchFamily="18" charset="0"/>
                <a:cs typeface="Times New Roman" panose="02020603050405020304" pitchFamily="18" charset="0"/>
              </a:rPr>
              <a:t> uygulamalar yazabileceğimiz, </a:t>
            </a:r>
            <a:r>
              <a:rPr lang="tr-TR" dirty="0" err="1">
                <a:latin typeface="Times New Roman" panose="02020603050405020304" pitchFamily="18" charset="0"/>
                <a:cs typeface="Times New Roman" panose="02020603050405020304" pitchFamily="18" charset="0"/>
              </a:rPr>
              <a:t>Joyent</a:t>
            </a:r>
            <a:r>
              <a:rPr lang="tr-TR" dirty="0">
                <a:latin typeface="Times New Roman" panose="02020603050405020304" pitchFamily="18" charset="0"/>
                <a:cs typeface="Times New Roman" panose="02020603050405020304" pitchFamily="18" charset="0"/>
              </a:rPr>
              <a:t> tarafından 2009 yılında geliştirilmeye başlanmış bir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Runtime platformudur</a:t>
            </a:r>
            <a:r>
              <a:rPr lang="tr-TR" dirty="0" smtClean="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Node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js</a:t>
            </a: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V8</a:t>
            </a:r>
            <a:r>
              <a:rPr lang="tr-TR" dirty="0">
                <a:latin typeface="Times New Roman" panose="02020603050405020304" pitchFamily="18" charset="0"/>
                <a:cs typeface="Times New Roman" panose="02020603050405020304" pitchFamily="18" charset="0"/>
              </a:rPr>
              <a:t> isimli bir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motoru üzerinde </a:t>
            </a:r>
            <a:r>
              <a:rPr lang="tr-TR" dirty="0" smtClean="0">
                <a:latin typeface="Times New Roman" panose="02020603050405020304" pitchFamily="18" charset="0"/>
                <a:cs typeface="Times New Roman" panose="02020603050405020304" pitchFamily="18" charset="0"/>
              </a:rPr>
              <a:t>çalışır. </a:t>
            </a:r>
            <a:r>
              <a:rPr lang="tr-TR" dirty="0">
                <a:latin typeface="Times New Roman" panose="02020603050405020304" pitchFamily="18" charset="0"/>
                <a:cs typeface="Times New Roman" panose="02020603050405020304" pitchFamily="18" charset="0"/>
              </a:rPr>
              <a:t>V8, Google tarafından geliştirilen, </a:t>
            </a:r>
            <a:r>
              <a:rPr lang="tr-TR" b="1" dirty="0" err="1">
                <a:latin typeface="Times New Roman" panose="02020603050405020304" pitchFamily="18" charset="0"/>
                <a:cs typeface="Times New Roman" panose="02020603050405020304" pitchFamily="18" charset="0"/>
              </a:rPr>
              <a:t>Chrome</a:t>
            </a:r>
            <a:r>
              <a:rPr lang="tr-TR" dirty="0">
                <a:latin typeface="Times New Roman" panose="02020603050405020304" pitchFamily="18" charset="0"/>
                <a:cs typeface="Times New Roman" panose="02020603050405020304" pitchFamily="18" charset="0"/>
              </a:rPr>
              <a:t> web browserlarının da üzerinde çalıştığı C, C++ ve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dilleri ile kodlanan açık kaynak kodlu bir motordur</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Node.js,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ile yazılmış bir programı çalıştırmak için gerekli olan her şeyi içerir</a:t>
            </a:r>
            <a:r>
              <a:rPr lang="tr-TR" dirty="0" smtClean="0">
                <a:latin typeface="Times New Roman" panose="02020603050405020304" pitchFamily="18" charset="0"/>
                <a:cs typeface="Times New Roman" panose="02020603050405020304" pitchFamily="18" charset="0"/>
              </a:rPr>
              <a:t>.</a:t>
            </a:r>
          </a:p>
          <a:p>
            <a:pPr marL="0" indent="0">
              <a:buNone/>
            </a:pPr>
            <a:r>
              <a:rPr lang="tr-TR" dirty="0" smtClean="0">
                <a:latin typeface="Times New Roman" panose="02020603050405020304" pitchFamily="18" charset="0"/>
                <a:cs typeface="Times New Roman" panose="02020603050405020304" pitchFamily="18" charset="0"/>
              </a:rPr>
              <a:t>Node.js</a:t>
            </a:r>
            <a:r>
              <a:rPr lang="tr-TR" dirty="0">
                <a:latin typeface="Times New Roman" panose="02020603050405020304" pitchFamily="18" charset="0"/>
                <a:cs typeface="Times New Roman" panose="02020603050405020304" pitchFamily="18" charset="0"/>
              </a:rPr>
              <a:t>; bir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kodunu sadece tarayıcılarda değil aynı zamanda bilgisayarınızda bağımsız şekilde çalışacak bir uygulama şeklinde kullanmak istenmesinden ortaya çıkmıştır. </a:t>
            </a:r>
          </a:p>
          <a:p>
            <a:pPr marL="0" indent="0">
              <a:buNone/>
            </a:pPr>
            <a:r>
              <a:rPr lang="tr-TR" dirty="0">
                <a:latin typeface="Times New Roman" panose="02020603050405020304" pitchFamily="18" charset="0"/>
                <a:cs typeface="Times New Roman" panose="02020603050405020304" pitchFamily="18" charset="0"/>
              </a:rPr>
              <a:t>Böylece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sadece web uygulamaları için kullanılan bir teknoloji olmaktan çıkmış, </a:t>
            </a:r>
            <a:r>
              <a:rPr lang="tr-TR" dirty="0" err="1">
                <a:latin typeface="Times New Roman" panose="02020603050405020304" pitchFamily="18" charset="0"/>
                <a:cs typeface="Times New Roman" panose="02020603050405020304" pitchFamily="18" charset="0"/>
              </a:rPr>
              <a:t>Python</a:t>
            </a:r>
            <a:r>
              <a:rPr lang="tr-TR" dirty="0">
                <a:latin typeface="Times New Roman" panose="02020603050405020304" pitchFamily="18" charset="0"/>
                <a:cs typeface="Times New Roman" panose="02020603050405020304" pitchFamily="18" charset="0"/>
              </a:rPr>
              <a:t> gibi Java gibi programlama dilleri ile aynı kapasitelere ulaşmıştır.</a:t>
            </a:r>
          </a:p>
          <a:p>
            <a:pPr marL="0" indent="0">
              <a:buNone/>
            </a:pPr>
            <a:r>
              <a:rPr lang="tr-TR" dirty="0">
                <a:latin typeface="Times New Roman" panose="02020603050405020304" pitchFamily="18" charset="0"/>
                <a:cs typeface="Times New Roman" panose="02020603050405020304" pitchFamily="18" charset="0"/>
              </a:rPr>
              <a:t>V8 engine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kodu makine koduna çevirdiği için uygulamalar çok hızlı performanslara erişebilmektedir. </a:t>
            </a: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84479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stretch>
            <a:fillRect/>
          </a:stretch>
        </p:blipFill>
        <p:spPr>
          <a:xfrm>
            <a:off x="2117272" y="2151290"/>
            <a:ext cx="7086600" cy="4210050"/>
          </a:xfrm>
          <a:prstGeom prst="rect">
            <a:avLst/>
          </a:prstGeom>
        </p:spPr>
      </p:pic>
    </p:spTree>
    <p:extLst>
      <p:ext uri="{BB962C8B-B14F-4D97-AF65-F5344CB8AC3E}">
        <p14:creationId xmlns:p14="http://schemas.microsoft.com/office/powerpoint/2010/main" val="2376427450"/>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Office_36807290_TF11161285.potx" id="{FEEA71B9-3D0C-47F4-B527-6E419A40A05B}" vid="{4B630925-FCF9-4DC3-B759-AF7547F67FEE}"/>
    </a:ext>
  </a:extLst>
</a:theme>
</file>

<file path=ppt/theme/theme2.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E0B8658-DE86-42E1-9D01-970FE6B6ABA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E14B9E1-7F97-4662-8FB1-AC5A81D5A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913FBCD-4DF7-4ECF-9257-7B99D54993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Berlin tasarımı</Template>
  <TotalTime>0</TotalTime>
  <Words>102</Words>
  <Application>Microsoft Office PowerPoint</Application>
  <PresentationFormat>Geniş ekran</PresentationFormat>
  <Paragraphs>39</Paragraphs>
  <Slides>10</Slides>
  <Notes>1</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10</vt:i4>
      </vt:variant>
    </vt:vector>
  </HeadingPairs>
  <TitlesOfParts>
    <vt:vector size="15" baseType="lpstr">
      <vt:lpstr>Arial</vt:lpstr>
      <vt:lpstr>Calibri</vt:lpstr>
      <vt:lpstr>Times New Roman</vt:lpstr>
      <vt:lpstr>Trebuchet MS</vt:lpstr>
      <vt:lpstr>Berlin</vt:lpstr>
      <vt:lpstr>Atmosware-Bootcamp</vt:lpstr>
      <vt:lpstr>Http Nedir?</vt:lpstr>
      <vt:lpstr>Http Calisma Mantigi</vt:lpstr>
      <vt:lpstr>Http Durum Kodları</vt:lpstr>
      <vt:lpstr>URL Nedir?</vt:lpstr>
      <vt:lpstr>URI Nedir?</vt:lpstr>
      <vt:lpstr>NPM Nedir?</vt:lpstr>
      <vt:lpstr>Node Js Nedir?</vt:lpstr>
      <vt:lpstr>PowerPoint Sunusu</vt:lpstr>
      <vt:lpstr>Neden Java 8 Kullanırız?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2022-05-23T17:27:19Z</dcterms:created>
  <dcterms:modified xsi:type="dcterms:W3CDTF">2022-05-23T18:52:30Z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